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1"/>
  </p:notesMasterIdLst>
  <p:sldIdLst>
    <p:sldId id="266" r:id="rId5"/>
    <p:sldId id="293" r:id="rId6"/>
    <p:sldId id="355" r:id="rId7"/>
    <p:sldId id="356" r:id="rId8"/>
    <p:sldId id="358" r:id="rId9"/>
    <p:sldId id="357" r:id="rId10"/>
    <p:sldId id="362" r:id="rId11"/>
    <p:sldId id="359" r:id="rId12"/>
    <p:sldId id="360" r:id="rId13"/>
    <p:sldId id="361" r:id="rId14"/>
    <p:sldId id="363" r:id="rId15"/>
    <p:sldId id="364" r:id="rId16"/>
    <p:sldId id="365" r:id="rId17"/>
    <p:sldId id="366" r:id="rId18"/>
    <p:sldId id="367" r:id="rId19"/>
    <p:sldId id="368" r:id="rId20"/>
  </p:sldIdLst>
  <p:sldSz cx="18288000" cy="10287000"/>
  <p:notesSz cx="6858000" cy="9144000"/>
  <p:embeddedFontLst>
    <p:embeddedFont>
      <p:font typeface="Studio Pro" panose="00000500000000000000" pitchFamily="2" charset="0"/>
      <p:regular r:id="rId22"/>
    </p:embeddedFont>
    <p:embeddedFont>
      <p:font typeface="Studio Pro Medium" panose="00000600000000000000" pitchFamily="2" charset="0"/>
      <p:regular r:id="rId23"/>
    </p:embeddedFont>
    <p:embeddedFont>
      <p:font typeface="Studio Pro SemiBold" panose="00000700000000000000" pitchFamily="2" charset="0"/>
      <p:bold r:id="rId24"/>
    </p:embeddedFont>
    <p:embeddedFont>
      <p:font typeface="Studio Pro Semi-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  <a:srgbClr val="00B2D5"/>
    <a:srgbClr val="952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D40EA-AA87-4F4B-8F7F-A75BFD1E185E}" type="datetimeFigureOut">
              <a:rPr lang="nl-NL" smtClean="0"/>
              <a:t>26-11-2025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4474C-E393-4CEB-B1E2-E1379CC955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22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4474C-E393-4CEB-B1E2-E1379CC9552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97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 slide">
    <p:bg>
      <p:bgPr>
        <a:solidFill>
          <a:srgbClr val="00B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E27968E-9AAF-EAD1-EF65-BF709B08A0BA}"/>
              </a:ext>
            </a:extLst>
          </p:cNvPr>
          <p:cNvSpPr/>
          <p:nvPr userDrawn="1"/>
        </p:nvSpPr>
        <p:spPr>
          <a:xfrm>
            <a:off x="1612861" y="5026657"/>
            <a:ext cx="5410697" cy="924737"/>
          </a:xfrm>
          <a:custGeom>
            <a:avLst/>
            <a:gdLst/>
            <a:ahLst/>
            <a:cxnLst/>
            <a:rect l="l" t="t" r="r" b="b"/>
            <a:pathLst>
              <a:path w="5410697" h="924737">
                <a:moveTo>
                  <a:pt x="0" y="0"/>
                </a:moveTo>
                <a:lnTo>
                  <a:pt x="5410697" y="0"/>
                </a:lnTo>
                <a:lnTo>
                  <a:pt x="5410697" y="924737"/>
                </a:lnTo>
                <a:lnTo>
                  <a:pt x="0" y="924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7A2C036-A642-EC15-860E-C0C201D2CD8F}"/>
              </a:ext>
            </a:extLst>
          </p:cNvPr>
          <p:cNvSpPr/>
          <p:nvPr userDrawn="1"/>
        </p:nvSpPr>
        <p:spPr>
          <a:xfrm rot="20705199">
            <a:off x="2319772" y="-3208065"/>
            <a:ext cx="21166819" cy="18318919"/>
          </a:xfrm>
          <a:custGeom>
            <a:avLst/>
            <a:gdLst/>
            <a:ahLst/>
            <a:cxnLst/>
            <a:rect l="l" t="t" r="r" b="b"/>
            <a:pathLst>
              <a:path w="21166819" h="18318919">
                <a:moveTo>
                  <a:pt x="0" y="0"/>
                </a:moveTo>
                <a:lnTo>
                  <a:pt x="21166818" y="0"/>
                </a:lnTo>
                <a:lnTo>
                  <a:pt x="21166818" y="18318919"/>
                </a:lnTo>
                <a:lnTo>
                  <a:pt x="0" y="18318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5370F8-A8D7-1427-F40C-45616B5675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6210300"/>
            <a:ext cx="5245100" cy="1600200"/>
          </a:xfr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900">
                <a:solidFill>
                  <a:schemeClr val="bg1"/>
                </a:solidFill>
              </a:defRPr>
            </a:lvl3pPr>
            <a:lvl4pPr>
              <a:defRPr sz="19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Netus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et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malesuada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fames ac. In vitae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turpis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massa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sed. In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pellentesque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massa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placerat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duis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ultricies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lacus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sed. Hac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habitasse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platea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dictumst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quisque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sagittis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.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Scelerisque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purus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semper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eget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duis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. </a:t>
            </a:r>
          </a:p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92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layout">
    <p:bg>
      <p:bgPr>
        <a:solidFill>
          <a:srgbClr val="00B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0">
            <a:extLst>
              <a:ext uri="{FF2B5EF4-FFF2-40B4-BE49-F238E27FC236}">
                <a16:creationId xmlns:a16="http://schemas.microsoft.com/office/drawing/2014/main" id="{3A89C06A-1C32-28E1-4A6A-3356C7FAA054}"/>
              </a:ext>
            </a:extLst>
          </p:cNvPr>
          <p:cNvSpPr/>
          <p:nvPr userDrawn="1"/>
        </p:nvSpPr>
        <p:spPr>
          <a:xfrm rot="18085512">
            <a:off x="8831561" y="-3464554"/>
            <a:ext cx="13024970" cy="11272520"/>
          </a:xfrm>
          <a:custGeom>
            <a:avLst/>
            <a:gdLst/>
            <a:ahLst/>
            <a:cxnLst/>
            <a:rect l="l" t="t" r="r" b="b"/>
            <a:pathLst>
              <a:path w="13024970" h="11272520">
                <a:moveTo>
                  <a:pt x="0" y="0"/>
                </a:moveTo>
                <a:lnTo>
                  <a:pt x="13024971" y="0"/>
                </a:lnTo>
                <a:lnTo>
                  <a:pt x="13024971" y="11272520"/>
                </a:lnTo>
                <a:lnTo>
                  <a:pt x="0" y="11272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408D7A1-F7E5-FD9C-26E5-5405A9F18E59}"/>
              </a:ext>
            </a:extLst>
          </p:cNvPr>
          <p:cNvSpPr/>
          <p:nvPr userDrawn="1"/>
        </p:nvSpPr>
        <p:spPr>
          <a:xfrm>
            <a:off x="14684976" y="9383181"/>
            <a:ext cx="2536224" cy="433464"/>
          </a:xfrm>
          <a:custGeom>
            <a:avLst/>
            <a:gdLst/>
            <a:ahLst/>
            <a:cxnLst/>
            <a:rect l="l" t="t" r="r" b="b"/>
            <a:pathLst>
              <a:path w="2536224" h="433464">
                <a:moveTo>
                  <a:pt x="0" y="0"/>
                </a:moveTo>
                <a:lnTo>
                  <a:pt x="2536224" y="0"/>
                </a:lnTo>
                <a:lnTo>
                  <a:pt x="2536224" y="433464"/>
                </a:lnTo>
                <a:lnTo>
                  <a:pt x="0" y="433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5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layout_2">
    <p:bg>
      <p:bgPr>
        <a:solidFill>
          <a:srgbClr val="00B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22A50BF7-E387-904D-93AF-E0CC3C965220}"/>
              </a:ext>
            </a:extLst>
          </p:cNvPr>
          <p:cNvSpPr/>
          <p:nvPr userDrawn="1"/>
        </p:nvSpPr>
        <p:spPr>
          <a:xfrm rot="21262567">
            <a:off x="8069436" y="797419"/>
            <a:ext cx="16996717" cy="14709886"/>
          </a:xfrm>
          <a:custGeom>
            <a:avLst/>
            <a:gdLst/>
            <a:ahLst/>
            <a:cxnLst/>
            <a:rect l="l" t="t" r="r" b="b"/>
            <a:pathLst>
              <a:path w="16996717" h="14709886">
                <a:moveTo>
                  <a:pt x="0" y="0"/>
                </a:moveTo>
                <a:lnTo>
                  <a:pt x="16996717" y="0"/>
                </a:lnTo>
                <a:lnTo>
                  <a:pt x="16996717" y="14709887"/>
                </a:lnTo>
                <a:lnTo>
                  <a:pt x="0" y="14709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57DC2249-C088-6543-2C3E-865C5145600B}"/>
              </a:ext>
            </a:extLst>
          </p:cNvPr>
          <p:cNvSpPr/>
          <p:nvPr userDrawn="1"/>
        </p:nvSpPr>
        <p:spPr>
          <a:xfrm rot="21262567">
            <a:off x="-8498359" y="-5690661"/>
            <a:ext cx="16996717" cy="14709886"/>
          </a:xfrm>
          <a:custGeom>
            <a:avLst/>
            <a:gdLst/>
            <a:ahLst/>
            <a:cxnLst/>
            <a:rect l="l" t="t" r="r" b="b"/>
            <a:pathLst>
              <a:path w="16996717" h="14709886">
                <a:moveTo>
                  <a:pt x="0" y="0"/>
                </a:moveTo>
                <a:lnTo>
                  <a:pt x="16996718" y="0"/>
                </a:lnTo>
                <a:lnTo>
                  <a:pt x="16996718" y="14709887"/>
                </a:lnTo>
                <a:lnTo>
                  <a:pt x="0" y="14709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3CAB719-0D55-ED9A-2BA4-F6DA22EC5975}"/>
              </a:ext>
            </a:extLst>
          </p:cNvPr>
          <p:cNvSpPr/>
          <p:nvPr userDrawn="1"/>
        </p:nvSpPr>
        <p:spPr>
          <a:xfrm>
            <a:off x="582055" y="9383181"/>
            <a:ext cx="2536224" cy="433464"/>
          </a:xfrm>
          <a:custGeom>
            <a:avLst/>
            <a:gdLst/>
            <a:ahLst/>
            <a:cxnLst/>
            <a:rect l="l" t="t" r="r" b="b"/>
            <a:pathLst>
              <a:path w="2536224" h="433464">
                <a:moveTo>
                  <a:pt x="0" y="0"/>
                </a:moveTo>
                <a:lnTo>
                  <a:pt x="2536224" y="0"/>
                </a:lnTo>
                <a:lnTo>
                  <a:pt x="2536224" y="433464"/>
                </a:lnTo>
                <a:lnTo>
                  <a:pt x="0" y="433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076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layout_3">
    <p:bg>
      <p:bgPr>
        <a:solidFill>
          <a:srgbClr val="F794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">
            <a:extLst>
              <a:ext uri="{FF2B5EF4-FFF2-40B4-BE49-F238E27FC236}">
                <a16:creationId xmlns:a16="http://schemas.microsoft.com/office/drawing/2014/main" id="{9C494BA9-1A7B-9C47-6A4A-B5433D734786}"/>
              </a:ext>
            </a:extLst>
          </p:cNvPr>
          <p:cNvSpPr/>
          <p:nvPr userDrawn="1"/>
        </p:nvSpPr>
        <p:spPr>
          <a:xfrm rot="20104365">
            <a:off x="10080191" y="6379183"/>
            <a:ext cx="8301402" cy="7184486"/>
          </a:xfrm>
          <a:custGeom>
            <a:avLst/>
            <a:gdLst/>
            <a:ahLst/>
            <a:cxnLst/>
            <a:rect l="l" t="t" r="r" b="b"/>
            <a:pathLst>
              <a:path w="8301402" h="7184486">
                <a:moveTo>
                  <a:pt x="0" y="0"/>
                </a:moveTo>
                <a:lnTo>
                  <a:pt x="8301402" y="0"/>
                </a:lnTo>
                <a:lnTo>
                  <a:pt x="8301402" y="7184486"/>
                </a:lnTo>
                <a:lnTo>
                  <a:pt x="0" y="7184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C498B123-A5AD-5B4F-F8BA-2544B70205F7}"/>
              </a:ext>
            </a:extLst>
          </p:cNvPr>
          <p:cNvSpPr/>
          <p:nvPr userDrawn="1"/>
        </p:nvSpPr>
        <p:spPr>
          <a:xfrm rot="9796992">
            <a:off x="471753" y="-2948118"/>
            <a:ext cx="8301402" cy="7184486"/>
          </a:xfrm>
          <a:custGeom>
            <a:avLst/>
            <a:gdLst/>
            <a:ahLst/>
            <a:cxnLst/>
            <a:rect l="l" t="t" r="r" b="b"/>
            <a:pathLst>
              <a:path w="8301402" h="7184486">
                <a:moveTo>
                  <a:pt x="0" y="0"/>
                </a:moveTo>
                <a:lnTo>
                  <a:pt x="8301402" y="0"/>
                </a:lnTo>
                <a:lnTo>
                  <a:pt x="8301402" y="7184486"/>
                </a:lnTo>
                <a:lnTo>
                  <a:pt x="0" y="7184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8553E6F3-98CA-76E9-DCB6-C5F0398B07DC}"/>
              </a:ext>
            </a:extLst>
          </p:cNvPr>
          <p:cNvSpPr/>
          <p:nvPr userDrawn="1"/>
        </p:nvSpPr>
        <p:spPr>
          <a:xfrm>
            <a:off x="582055" y="9383181"/>
            <a:ext cx="2536224" cy="433464"/>
          </a:xfrm>
          <a:custGeom>
            <a:avLst/>
            <a:gdLst/>
            <a:ahLst/>
            <a:cxnLst/>
            <a:rect l="l" t="t" r="r" b="b"/>
            <a:pathLst>
              <a:path w="2536224" h="433464">
                <a:moveTo>
                  <a:pt x="0" y="0"/>
                </a:moveTo>
                <a:lnTo>
                  <a:pt x="2536224" y="0"/>
                </a:lnTo>
                <a:lnTo>
                  <a:pt x="2536224" y="433464"/>
                </a:lnTo>
                <a:lnTo>
                  <a:pt x="0" y="433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4183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o layout_4">
    <p:bg>
      <p:bgPr>
        <a:solidFill>
          <a:srgbClr val="00B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">
            <a:extLst>
              <a:ext uri="{FF2B5EF4-FFF2-40B4-BE49-F238E27FC236}">
                <a16:creationId xmlns:a16="http://schemas.microsoft.com/office/drawing/2014/main" id="{96EFD76F-FBE2-3B55-7868-DB59D44A0172}"/>
              </a:ext>
            </a:extLst>
          </p:cNvPr>
          <p:cNvSpPr/>
          <p:nvPr userDrawn="1"/>
        </p:nvSpPr>
        <p:spPr>
          <a:xfrm>
            <a:off x="1812523" y="-2046933"/>
            <a:ext cx="8252804" cy="7142427"/>
          </a:xfrm>
          <a:custGeom>
            <a:avLst/>
            <a:gdLst/>
            <a:ahLst/>
            <a:cxnLst/>
            <a:rect l="l" t="t" r="r" b="b"/>
            <a:pathLst>
              <a:path w="8252804" h="7142427">
                <a:moveTo>
                  <a:pt x="0" y="0"/>
                </a:moveTo>
                <a:lnTo>
                  <a:pt x="8252804" y="0"/>
                </a:lnTo>
                <a:lnTo>
                  <a:pt x="8252804" y="7142427"/>
                </a:lnTo>
                <a:lnTo>
                  <a:pt x="0" y="7142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EA0CF79F-8324-3AA4-CE4C-396E14B38605}"/>
              </a:ext>
            </a:extLst>
          </p:cNvPr>
          <p:cNvSpPr/>
          <p:nvPr userDrawn="1"/>
        </p:nvSpPr>
        <p:spPr>
          <a:xfrm>
            <a:off x="582055" y="9383181"/>
            <a:ext cx="2536224" cy="433464"/>
          </a:xfrm>
          <a:custGeom>
            <a:avLst/>
            <a:gdLst/>
            <a:ahLst/>
            <a:cxnLst/>
            <a:rect l="l" t="t" r="r" b="b"/>
            <a:pathLst>
              <a:path w="2536224" h="433464">
                <a:moveTo>
                  <a:pt x="0" y="0"/>
                </a:moveTo>
                <a:lnTo>
                  <a:pt x="2536224" y="0"/>
                </a:lnTo>
                <a:lnTo>
                  <a:pt x="2536224" y="433464"/>
                </a:lnTo>
                <a:lnTo>
                  <a:pt x="0" y="433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0730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o layout_5">
    <p:bg>
      <p:bgPr>
        <a:solidFill>
          <a:srgbClr val="00B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8F59ABB-12EC-5CC1-C23F-428527B97244}"/>
              </a:ext>
            </a:extLst>
          </p:cNvPr>
          <p:cNvGrpSpPr/>
          <p:nvPr userDrawn="1"/>
        </p:nvGrpSpPr>
        <p:grpSpPr>
          <a:xfrm>
            <a:off x="0" y="0"/>
            <a:ext cx="5143500" cy="5143500"/>
            <a:chOff x="0" y="0"/>
            <a:chExt cx="1913890" cy="191389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F1FDEFE-9798-F417-E4ED-C7AE24C6CC91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" name="Freeform 6">
            <a:extLst>
              <a:ext uri="{FF2B5EF4-FFF2-40B4-BE49-F238E27FC236}">
                <a16:creationId xmlns:a16="http://schemas.microsoft.com/office/drawing/2014/main" id="{62ED59EB-36DC-7017-8F3D-AB3EB10E4915}"/>
              </a:ext>
            </a:extLst>
          </p:cNvPr>
          <p:cNvSpPr/>
          <p:nvPr userDrawn="1"/>
        </p:nvSpPr>
        <p:spPr>
          <a:xfrm>
            <a:off x="582055" y="9383181"/>
            <a:ext cx="2536224" cy="433464"/>
          </a:xfrm>
          <a:custGeom>
            <a:avLst/>
            <a:gdLst/>
            <a:ahLst/>
            <a:cxnLst/>
            <a:rect l="l" t="t" r="r" b="b"/>
            <a:pathLst>
              <a:path w="2536224" h="433464">
                <a:moveTo>
                  <a:pt x="0" y="0"/>
                </a:moveTo>
                <a:lnTo>
                  <a:pt x="2536224" y="0"/>
                </a:lnTo>
                <a:lnTo>
                  <a:pt x="2536224" y="433464"/>
                </a:lnTo>
                <a:lnTo>
                  <a:pt x="0" y="433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44378010-F4AA-7D2A-29F0-E59A33D9FB3B}"/>
              </a:ext>
            </a:extLst>
          </p:cNvPr>
          <p:cNvSpPr/>
          <p:nvPr userDrawn="1"/>
        </p:nvSpPr>
        <p:spPr>
          <a:xfrm>
            <a:off x="-1944427" y="4228869"/>
            <a:ext cx="8191465" cy="7089341"/>
          </a:xfrm>
          <a:custGeom>
            <a:avLst/>
            <a:gdLst/>
            <a:ahLst/>
            <a:cxnLst/>
            <a:rect l="l" t="t" r="r" b="b"/>
            <a:pathLst>
              <a:path w="8191465" h="7089341">
                <a:moveTo>
                  <a:pt x="0" y="0"/>
                </a:moveTo>
                <a:lnTo>
                  <a:pt x="8191465" y="0"/>
                </a:lnTo>
                <a:lnTo>
                  <a:pt x="8191465" y="7089341"/>
                </a:lnTo>
                <a:lnTo>
                  <a:pt x="0" y="7089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62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layout 6">
    <p:bg>
      <p:bgPr>
        <a:solidFill>
          <a:srgbClr val="F794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2">
            <a:extLst>
              <a:ext uri="{FF2B5EF4-FFF2-40B4-BE49-F238E27FC236}">
                <a16:creationId xmlns:a16="http://schemas.microsoft.com/office/drawing/2014/main" id="{59B32CD4-C511-A57B-F3DF-C21E8CFB53E2}"/>
              </a:ext>
            </a:extLst>
          </p:cNvPr>
          <p:cNvSpPr/>
          <p:nvPr userDrawn="1"/>
        </p:nvSpPr>
        <p:spPr>
          <a:xfrm rot="15944036">
            <a:off x="-3406613" y="-3425360"/>
            <a:ext cx="9686658" cy="8383362"/>
          </a:xfrm>
          <a:custGeom>
            <a:avLst/>
            <a:gdLst/>
            <a:ahLst/>
            <a:cxnLst/>
            <a:rect l="l" t="t" r="r" b="b"/>
            <a:pathLst>
              <a:path w="9686658" h="8383362">
                <a:moveTo>
                  <a:pt x="0" y="0"/>
                </a:moveTo>
                <a:lnTo>
                  <a:pt x="9686658" y="0"/>
                </a:lnTo>
                <a:lnTo>
                  <a:pt x="9686658" y="8383362"/>
                </a:lnTo>
                <a:lnTo>
                  <a:pt x="0" y="83833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FC37BEAA-47E7-051F-07E8-480E9F554C05}"/>
              </a:ext>
            </a:extLst>
          </p:cNvPr>
          <p:cNvSpPr/>
          <p:nvPr userDrawn="1"/>
        </p:nvSpPr>
        <p:spPr>
          <a:xfrm>
            <a:off x="582055" y="9383181"/>
            <a:ext cx="2536224" cy="433464"/>
          </a:xfrm>
          <a:custGeom>
            <a:avLst/>
            <a:gdLst/>
            <a:ahLst/>
            <a:cxnLst/>
            <a:rect l="l" t="t" r="r" b="b"/>
            <a:pathLst>
              <a:path w="2536224" h="433464">
                <a:moveTo>
                  <a:pt x="0" y="0"/>
                </a:moveTo>
                <a:lnTo>
                  <a:pt x="2536224" y="0"/>
                </a:lnTo>
                <a:lnTo>
                  <a:pt x="2536224" y="433464"/>
                </a:lnTo>
                <a:lnTo>
                  <a:pt x="0" y="433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41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00B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BE30CA43-6931-F76A-117C-5111F99DA617}"/>
              </a:ext>
            </a:extLst>
          </p:cNvPr>
          <p:cNvSpPr/>
          <p:nvPr userDrawn="1"/>
        </p:nvSpPr>
        <p:spPr>
          <a:xfrm>
            <a:off x="6938400" y="3300634"/>
            <a:ext cx="721085" cy="780702"/>
          </a:xfrm>
          <a:custGeom>
            <a:avLst/>
            <a:gdLst/>
            <a:ahLst/>
            <a:cxnLst/>
            <a:rect l="l" t="t" r="r" b="b"/>
            <a:pathLst>
              <a:path w="721085" h="780702">
                <a:moveTo>
                  <a:pt x="0" y="0"/>
                </a:moveTo>
                <a:lnTo>
                  <a:pt x="721085" y="0"/>
                </a:lnTo>
                <a:lnTo>
                  <a:pt x="721085" y="780702"/>
                </a:lnTo>
                <a:lnTo>
                  <a:pt x="0" y="780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AF7B354A-3B47-5A41-FCE4-AB7D7549D72E}"/>
              </a:ext>
            </a:extLst>
          </p:cNvPr>
          <p:cNvSpPr/>
          <p:nvPr userDrawn="1"/>
        </p:nvSpPr>
        <p:spPr>
          <a:xfrm>
            <a:off x="6938400" y="4890158"/>
            <a:ext cx="721085" cy="780702"/>
          </a:xfrm>
          <a:custGeom>
            <a:avLst/>
            <a:gdLst/>
            <a:ahLst/>
            <a:cxnLst/>
            <a:rect l="l" t="t" r="r" b="b"/>
            <a:pathLst>
              <a:path w="721085" h="780702">
                <a:moveTo>
                  <a:pt x="0" y="0"/>
                </a:moveTo>
                <a:lnTo>
                  <a:pt x="721085" y="0"/>
                </a:lnTo>
                <a:lnTo>
                  <a:pt x="721085" y="780702"/>
                </a:lnTo>
                <a:lnTo>
                  <a:pt x="0" y="780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0EF480B3-3452-7B7D-B8A9-1D030AB396E6}"/>
              </a:ext>
            </a:extLst>
          </p:cNvPr>
          <p:cNvSpPr/>
          <p:nvPr userDrawn="1"/>
        </p:nvSpPr>
        <p:spPr>
          <a:xfrm>
            <a:off x="6938400" y="6480485"/>
            <a:ext cx="721085" cy="780702"/>
          </a:xfrm>
          <a:custGeom>
            <a:avLst/>
            <a:gdLst/>
            <a:ahLst/>
            <a:cxnLst/>
            <a:rect l="l" t="t" r="r" b="b"/>
            <a:pathLst>
              <a:path w="721085" h="780702">
                <a:moveTo>
                  <a:pt x="0" y="0"/>
                </a:moveTo>
                <a:lnTo>
                  <a:pt x="721085" y="0"/>
                </a:lnTo>
                <a:lnTo>
                  <a:pt x="721085" y="780702"/>
                </a:lnTo>
                <a:lnTo>
                  <a:pt x="0" y="780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F7D9C667-2565-E329-5F81-A62CC774FF6C}"/>
              </a:ext>
            </a:extLst>
          </p:cNvPr>
          <p:cNvSpPr/>
          <p:nvPr userDrawn="1"/>
        </p:nvSpPr>
        <p:spPr>
          <a:xfrm>
            <a:off x="6938400" y="8020696"/>
            <a:ext cx="721085" cy="780702"/>
          </a:xfrm>
          <a:custGeom>
            <a:avLst/>
            <a:gdLst/>
            <a:ahLst/>
            <a:cxnLst/>
            <a:rect l="l" t="t" r="r" b="b"/>
            <a:pathLst>
              <a:path w="721085" h="780702">
                <a:moveTo>
                  <a:pt x="0" y="0"/>
                </a:moveTo>
                <a:lnTo>
                  <a:pt x="721085" y="0"/>
                </a:lnTo>
                <a:lnTo>
                  <a:pt x="721085" y="780702"/>
                </a:lnTo>
                <a:lnTo>
                  <a:pt x="0" y="780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B11B85EF-4B68-95AE-BAFE-40E1E43F2FED}"/>
              </a:ext>
            </a:extLst>
          </p:cNvPr>
          <p:cNvSpPr/>
          <p:nvPr userDrawn="1"/>
        </p:nvSpPr>
        <p:spPr>
          <a:xfrm>
            <a:off x="12686300" y="3332650"/>
            <a:ext cx="721085" cy="780702"/>
          </a:xfrm>
          <a:custGeom>
            <a:avLst/>
            <a:gdLst/>
            <a:ahLst/>
            <a:cxnLst/>
            <a:rect l="l" t="t" r="r" b="b"/>
            <a:pathLst>
              <a:path w="721085" h="780702">
                <a:moveTo>
                  <a:pt x="0" y="0"/>
                </a:moveTo>
                <a:lnTo>
                  <a:pt x="721085" y="0"/>
                </a:lnTo>
                <a:lnTo>
                  <a:pt x="721085" y="780702"/>
                </a:lnTo>
                <a:lnTo>
                  <a:pt x="0" y="780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86D9272D-C17D-F1DE-69BA-58504DEB1984}"/>
              </a:ext>
            </a:extLst>
          </p:cNvPr>
          <p:cNvSpPr/>
          <p:nvPr userDrawn="1"/>
        </p:nvSpPr>
        <p:spPr>
          <a:xfrm>
            <a:off x="12686300" y="4922174"/>
            <a:ext cx="721085" cy="780702"/>
          </a:xfrm>
          <a:custGeom>
            <a:avLst/>
            <a:gdLst/>
            <a:ahLst/>
            <a:cxnLst/>
            <a:rect l="l" t="t" r="r" b="b"/>
            <a:pathLst>
              <a:path w="721085" h="780702">
                <a:moveTo>
                  <a:pt x="0" y="0"/>
                </a:moveTo>
                <a:lnTo>
                  <a:pt x="721085" y="0"/>
                </a:lnTo>
                <a:lnTo>
                  <a:pt x="721085" y="780702"/>
                </a:lnTo>
                <a:lnTo>
                  <a:pt x="0" y="780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0D22B502-7A06-2870-9F92-89A18D933326}"/>
              </a:ext>
            </a:extLst>
          </p:cNvPr>
          <p:cNvSpPr/>
          <p:nvPr userDrawn="1"/>
        </p:nvSpPr>
        <p:spPr>
          <a:xfrm>
            <a:off x="12686300" y="6512501"/>
            <a:ext cx="721085" cy="780702"/>
          </a:xfrm>
          <a:custGeom>
            <a:avLst/>
            <a:gdLst/>
            <a:ahLst/>
            <a:cxnLst/>
            <a:rect l="l" t="t" r="r" b="b"/>
            <a:pathLst>
              <a:path w="721085" h="780702">
                <a:moveTo>
                  <a:pt x="0" y="0"/>
                </a:moveTo>
                <a:lnTo>
                  <a:pt x="721085" y="0"/>
                </a:lnTo>
                <a:lnTo>
                  <a:pt x="721085" y="780701"/>
                </a:lnTo>
                <a:lnTo>
                  <a:pt x="0" y="780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FB3DE12C-7D32-1EA2-B74C-FDCDCA114F4B}"/>
              </a:ext>
            </a:extLst>
          </p:cNvPr>
          <p:cNvSpPr/>
          <p:nvPr userDrawn="1"/>
        </p:nvSpPr>
        <p:spPr>
          <a:xfrm>
            <a:off x="12686300" y="8052711"/>
            <a:ext cx="721085" cy="780702"/>
          </a:xfrm>
          <a:custGeom>
            <a:avLst/>
            <a:gdLst/>
            <a:ahLst/>
            <a:cxnLst/>
            <a:rect l="l" t="t" r="r" b="b"/>
            <a:pathLst>
              <a:path w="721085" h="780702">
                <a:moveTo>
                  <a:pt x="0" y="0"/>
                </a:moveTo>
                <a:lnTo>
                  <a:pt x="721085" y="0"/>
                </a:lnTo>
                <a:lnTo>
                  <a:pt x="721085" y="780702"/>
                </a:lnTo>
                <a:lnTo>
                  <a:pt x="0" y="780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21F12449-67DF-0849-C585-258277CBDCCF}"/>
              </a:ext>
            </a:extLst>
          </p:cNvPr>
          <p:cNvSpPr/>
          <p:nvPr userDrawn="1"/>
        </p:nvSpPr>
        <p:spPr>
          <a:xfrm>
            <a:off x="582055" y="9383181"/>
            <a:ext cx="2536224" cy="433464"/>
          </a:xfrm>
          <a:custGeom>
            <a:avLst/>
            <a:gdLst/>
            <a:ahLst/>
            <a:cxnLst/>
            <a:rect l="l" t="t" r="r" b="b"/>
            <a:pathLst>
              <a:path w="2536224" h="433464">
                <a:moveTo>
                  <a:pt x="0" y="0"/>
                </a:moveTo>
                <a:lnTo>
                  <a:pt x="2536224" y="0"/>
                </a:lnTo>
                <a:lnTo>
                  <a:pt x="2536224" y="433464"/>
                </a:lnTo>
                <a:lnTo>
                  <a:pt x="0" y="433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FCCF00B8-1682-90BC-18FB-C5F9E67116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600" y="1019175"/>
            <a:ext cx="10363200" cy="1143000"/>
          </a:xfrm>
        </p:spPr>
        <p:txBody>
          <a:bodyPr/>
          <a:lstStyle>
            <a:lvl1pPr algn="l">
              <a:defRPr sz="7000">
                <a:solidFill>
                  <a:schemeClr val="bg1"/>
                </a:solidFill>
                <a:latin typeface="Studio Pro SemiBold" panose="00000700000000000000" pitchFamily="2" charset="0"/>
              </a:defRPr>
            </a:lvl1pPr>
          </a:lstStyle>
          <a:p>
            <a:r>
              <a:rPr lang="nl-NL"/>
              <a:t>Agenda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4C6FFB0-FFD8-2841-C187-705CD1EC5D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2275" y="3426932"/>
            <a:ext cx="2586038" cy="592138"/>
          </a:xfr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chemeClr val="bg1"/>
                </a:solidFill>
                <a:latin typeface="Studio Pro SemiBold" panose="00000700000000000000" pitchFamily="2" charset="0"/>
              </a:defRPr>
            </a:lvl1pPr>
            <a:lvl2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5pPr>
          </a:lstStyle>
          <a:p>
            <a:pPr lvl="0"/>
            <a:r>
              <a:rPr lang="nl-NL" err="1"/>
              <a:t>Nazca</a:t>
            </a:r>
            <a:r>
              <a:rPr lang="nl-NL"/>
              <a:t> team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CB07573-F3A2-E418-9347-1276F67D73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2274" y="4984440"/>
            <a:ext cx="3159125" cy="592138"/>
          </a:xfr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chemeClr val="bg1"/>
                </a:solidFill>
                <a:latin typeface="Studio Pro SemiBold" panose="00000700000000000000" pitchFamily="2" charset="0"/>
              </a:defRPr>
            </a:lvl1pPr>
            <a:lvl2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5pPr>
          </a:lstStyle>
          <a:p>
            <a:pPr algn="l">
              <a:lnSpc>
                <a:spcPts val="3359"/>
              </a:lnSpc>
            </a:pPr>
            <a:r>
              <a:rPr lang="en-US" sz="2400" b="1" u="sng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Proposed Solutions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7027199C-B7BF-D32F-FA22-E62FB1D524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2274" y="6493495"/>
            <a:ext cx="3159125" cy="592138"/>
          </a:xfr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chemeClr val="bg1"/>
                </a:solidFill>
                <a:latin typeface="Studio Pro SemiBold" panose="00000700000000000000" pitchFamily="2" charset="0"/>
              </a:defRPr>
            </a:lvl1pPr>
            <a:lvl2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5pPr>
          </a:lstStyle>
          <a:p>
            <a:pPr algn="l">
              <a:lnSpc>
                <a:spcPts val="3359"/>
              </a:lnSpc>
            </a:pPr>
            <a:r>
              <a:rPr lang="en-US" sz="2400" b="1" u="sng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Objectives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78D51AC7-5980-14EE-A39B-387A6B5A3A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2274" y="8146993"/>
            <a:ext cx="3159125" cy="592138"/>
          </a:xfr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chemeClr val="bg1"/>
                </a:solidFill>
                <a:latin typeface="Studio Pro SemiBold" panose="00000700000000000000" pitchFamily="2" charset="0"/>
              </a:defRPr>
            </a:lvl1pPr>
            <a:lvl2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5pPr>
          </a:lstStyle>
          <a:p>
            <a:pPr algn="l">
              <a:lnSpc>
                <a:spcPts val="3359"/>
              </a:lnSpc>
            </a:pPr>
            <a:r>
              <a:rPr lang="en-US" sz="2400" b="1" u="sng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Proposed Timeline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83106654-19FA-6BA1-0D47-98121C08B9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39800" y="3426932"/>
            <a:ext cx="2586038" cy="592138"/>
          </a:xfr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chemeClr val="bg1"/>
                </a:solidFill>
                <a:latin typeface="Studio Pro SemiBold" panose="00000700000000000000" pitchFamily="2" charset="0"/>
              </a:defRPr>
            </a:lvl1pPr>
            <a:lvl2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5pPr>
          </a:lstStyle>
          <a:p>
            <a:pPr algn="l">
              <a:lnSpc>
                <a:spcPts val="3359"/>
              </a:lnSpc>
            </a:pPr>
            <a:r>
              <a:rPr lang="en-US" sz="2400" b="1" u="sng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Budget Proposal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E00F751A-D961-0B76-6872-95ECEE2249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677896" y="5053847"/>
            <a:ext cx="3238503" cy="592138"/>
          </a:xfr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chemeClr val="bg1"/>
                </a:solidFill>
                <a:latin typeface="Studio Pro SemiBold" panose="00000700000000000000" pitchFamily="2" charset="0"/>
              </a:defRPr>
            </a:lvl1pPr>
            <a:lvl2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5pPr>
          </a:lstStyle>
          <a:p>
            <a:pPr algn="l">
              <a:lnSpc>
                <a:spcPts val="3359"/>
              </a:lnSpc>
            </a:pPr>
            <a:r>
              <a:rPr lang="en-US" sz="2400" b="1" u="sng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Financial Projection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6230759A-13B5-087D-2969-F54E338436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696947" y="6574767"/>
            <a:ext cx="3238503" cy="592138"/>
          </a:xfr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chemeClr val="bg1"/>
                </a:solidFill>
                <a:latin typeface="Studio Pro SemiBold" panose="00000700000000000000" pitchFamily="2" charset="0"/>
              </a:defRPr>
            </a:lvl1pPr>
            <a:lvl2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5pPr>
          </a:lstStyle>
          <a:p>
            <a:pPr algn="l">
              <a:lnSpc>
                <a:spcPts val="3359"/>
              </a:lnSpc>
            </a:pPr>
            <a:r>
              <a:rPr lang="en-US" sz="2400" b="1" u="sng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Future Content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D6C41DE6-FE22-5911-F824-5F08588529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658844" y="8114978"/>
            <a:ext cx="3238503" cy="592138"/>
          </a:xfr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chemeClr val="bg1"/>
                </a:solidFill>
                <a:latin typeface="Studio Pro SemiBold" panose="00000700000000000000" pitchFamily="2" charset="0"/>
              </a:defRPr>
            </a:lvl1pPr>
            <a:lvl2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5pPr>
          </a:lstStyle>
          <a:p>
            <a:pPr algn="l">
              <a:lnSpc>
                <a:spcPts val="3359"/>
              </a:lnSpc>
            </a:pPr>
            <a:r>
              <a:rPr lang="en-US" sz="2400" b="1" u="sng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56767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rgbClr val="F794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E4B65B51-4A38-7BCE-4E26-B923D638D15E}"/>
              </a:ext>
            </a:extLst>
          </p:cNvPr>
          <p:cNvGrpSpPr/>
          <p:nvPr userDrawn="1"/>
        </p:nvGrpSpPr>
        <p:grpSpPr>
          <a:xfrm>
            <a:off x="5738656" y="7484399"/>
            <a:ext cx="3962022" cy="1775403"/>
            <a:chOff x="0" y="0"/>
            <a:chExt cx="3992724" cy="178916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E3E492-B0AE-E3E3-3D0E-771E5D562D98}"/>
                </a:ext>
              </a:extLst>
            </p:cNvPr>
            <p:cNvSpPr/>
            <p:nvPr/>
          </p:nvSpPr>
          <p:spPr>
            <a:xfrm>
              <a:off x="0" y="0"/>
              <a:ext cx="3992724" cy="1789161"/>
            </a:xfrm>
            <a:custGeom>
              <a:avLst/>
              <a:gdLst/>
              <a:ahLst/>
              <a:cxnLst/>
              <a:rect l="l" t="t" r="r" b="b"/>
              <a:pathLst>
                <a:path w="3992724" h="1789161">
                  <a:moveTo>
                    <a:pt x="0" y="0"/>
                  </a:moveTo>
                  <a:lnTo>
                    <a:pt x="3992724" y="0"/>
                  </a:lnTo>
                  <a:lnTo>
                    <a:pt x="3992724" y="1789161"/>
                  </a:lnTo>
                  <a:lnTo>
                    <a:pt x="0" y="1789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" name="Group 6">
            <a:extLst>
              <a:ext uri="{FF2B5EF4-FFF2-40B4-BE49-F238E27FC236}">
                <a16:creationId xmlns:a16="http://schemas.microsoft.com/office/drawing/2014/main" id="{3B2A5EE7-1CEC-2CA1-ED8E-C421B9631F50}"/>
              </a:ext>
            </a:extLst>
          </p:cNvPr>
          <p:cNvGrpSpPr/>
          <p:nvPr userDrawn="1"/>
        </p:nvGrpSpPr>
        <p:grpSpPr>
          <a:xfrm>
            <a:off x="10032317" y="7484399"/>
            <a:ext cx="3962022" cy="1775403"/>
            <a:chOff x="0" y="0"/>
            <a:chExt cx="3992724" cy="1789161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98C1065-EF85-692B-6C06-9BDE3A121918}"/>
                </a:ext>
              </a:extLst>
            </p:cNvPr>
            <p:cNvSpPr/>
            <p:nvPr/>
          </p:nvSpPr>
          <p:spPr>
            <a:xfrm>
              <a:off x="0" y="0"/>
              <a:ext cx="3992724" cy="1789161"/>
            </a:xfrm>
            <a:custGeom>
              <a:avLst/>
              <a:gdLst/>
              <a:ahLst/>
              <a:cxnLst/>
              <a:rect l="l" t="t" r="r" b="b"/>
              <a:pathLst>
                <a:path w="3992724" h="1789161">
                  <a:moveTo>
                    <a:pt x="0" y="0"/>
                  </a:moveTo>
                  <a:lnTo>
                    <a:pt x="3992724" y="0"/>
                  </a:lnTo>
                  <a:lnTo>
                    <a:pt x="3992724" y="1789161"/>
                  </a:lnTo>
                  <a:lnTo>
                    <a:pt x="0" y="1789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9B809A5C-386B-4E9A-3AC8-AA2738FBB317}"/>
              </a:ext>
            </a:extLst>
          </p:cNvPr>
          <p:cNvGrpSpPr/>
          <p:nvPr userDrawn="1"/>
        </p:nvGrpSpPr>
        <p:grpSpPr>
          <a:xfrm>
            <a:off x="14325978" y="7484399"/>
            <a:ext cx="3962022" cy="1775403"/>
            <a:chOff x="0" y="0"/>
            <a:chExt cx="3992724" cy="1789161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9125B10-C7AC-5204-4CA6-EF431135E456}"/>
                </a:ext>
              </a:extLst>
            </p:cNvPr>
            <p:cNvSpPr/>
            <p:nvPr/>
          </p:nvSpPr>
          <p:spPr>
            <a:xfrm>
              <a:off x="0" y="0"/>
              <a:ext cx="3992724" cy="1789161"/>
            </a:xfrm>
            <a:custGeom>
              <a:avLst/>
              <a:gdLst/>
              <a:ahLst/>
              <a:cxnLst/>
              <a:rect l="l" t="t" r="r" b="b"/>
              <a:pathLst>
                <a:path w="3992724" h="1789161">
                  <a:moveTo>
                    <a:pt x="0" y="0"/>
                  </a:moveTo>
                  <a:lnTo>
                    <a:pt x="3992724" y="0"/>
                  </a:lnTo>
                  <a:lnTo>
                    <a:pt x="3992724" y="1789161"/>
                  </a:lnTo>
                  <a:lnTo>
                    <a:pt x="0" y="1789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7" name="Freeform 12">
            <a:extLst>
              <a:ext uri="{FF2B5EF4-FFF2-40B4-BE49-F238E27FC236}">
                <a16:creationId xmlns:a16="http://schemas.microsoft.com/office/drawing/2014/main" id="{DB25DA41-80E7-15CC-F779-F41CA19B6F09}"/>
              </a:ext>
            </a:extLst>
          </p:cNvPr>
          <p:cNvSpPr/>
          <p:nvPr userDrawn="1"/>
        </p:nvSpPr>
        <p:spPr>
          <a:xfrm rot="15944036">
            <a:off x="-3406613" y="-3425360"/>
            <a:ext cx="9686658" cy="8383362"/>
          </a:xfrm>
          <a:custGeom>
            <a:avLst/>
            <a:gdLst/>
            <a:ahLst/>
            <a:cxnLst/>
            <a:rect l="l" t="t" r="r" b="b"/>
            <a:pathLst>
              <a:path w="9686658" h="8383362">
                <a:moveTo>
                  <a:pt x="0" y="0"/>
                </a:moveTo>
                <a:lnTo>
                  <a:pt x="9686658" y="0"/>
                </a:lnTo>
                <a:lnTo>
                  <a:pt x="9686658" y="8383362"/>
                </a:lnTo>
                <a:lnTo>
                  <a:pt x="0" y="83833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A7F531FC-9572-4C31-87E0-59E9A59B7AE8}"/>
              </a:ext>
            </a:extLst>
          </p:cNvPr>
          <p:cNvSpPr/>
          <p:nvPr userDrawn="1"/>
        </p:nvSpPr>
        <p:spPr>
          <a:xfrm>
            <a:off x="582055" y="9383181"/>
            <a:ext cx="2536224" cy="433464"/>
          </a:xfrm>
          <a:custGeom>
            <a:avLst/>
            <a:gdLst/>
            <a:ahLst/>
            <a:cxnLst/>
            <a:rect l="l" t="t" r="r" b="b"/>
            <a:pathLst>
              <a:path w="2536224" h="433464">
                <a:moveTo>
                  <a:pt x="0" y="0"/>
                </a:moveTo>
                <a:lnTo>
                  <a:pt x="2536224" y="0"/>
                </a:lnTo>
                <a:lnTo>
                  <a:pt x="2536224" y="433464"/>
                </a:lnTo>
                <a:lnTo>
                  <a:pt x="0" y="433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30B8DF1-CD2E-1125-5C6D-625CB06D6B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38813" y="0"/>
            <a:ext cx="3962400" cy="7484399"/>
          </a:xfrm>
          <a:solidFill>
            <a:srgbClr val="00B2D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Voeg hier een foto toe</a:t>
            </a:r>
          </a:p>
        </p:txBody>
      </p:sp>
      <p:sp>
        <p:nvSpPr>
          <p:cNvPr id="31" name="Picture Placeholder 29">
            <a:extLst>
              <a:ext uri="{FF2B5EF4-FFF2-40B4-BE49-F238E27FC236}">
                <a16:creationId xmlns:a16="http://schemas.microsoft.com/office/drawing/2014/main" id="{A92D986A-0441-A86E-5EA3-BEB06B5EE06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032317" y="-16544"/>
            <a:ext cx="3962400" cy="7484399"/>
          </a:xfrm>
          <a:solidFill>
            <a:srgbClr val="00B2D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Voeg hier een foto toe</a:t>
            </a:r>
          </a:p>
        </p:txBody>
      </p:sp>
      <p:sp>
        <p:nvSpPr>
          <p:cNvPr id="32" name="Picture Placeholder 29">
            <a:extLst>
              <a:ext uri="{FF2B5EF4-FFF2-40B4-BE49-F238E27FC236}">
                <a16:creationId xmlns:a16="http://schemas.microsoft.com/office/drawing/2014/main" id="{E033BF8D-0036-4F8A-2E96-5F680A5CE1C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325443" y="0"/>
            <a:ext cx="3962400" cy="7484399"/>
          </a:xfrm>
          <a:solidFill>
            <a:srgbClr val="00B2D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Voeg hier een foto toe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8CF2F8B1-6767-1B06-2E1B-FB3A2B0206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2425" y="2774279"/>
            <a:ext cx="3598862" cy="162059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Nazca</a:t>
            </a:r>
            <a:br>
              <a:rPr lang="en-GB"/>
            </a:br>
            <a:r>
              <a:rPr lang="en-GB"/>
              <a:t>Team</a:t>
            </a:r>
            <a:endParaRPr lang="nl-NL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9093383-48FE-8AA1-270A-EC26994350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2739" y="4553695"/>
            <a:ext cx="3598862" cy="2113805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900">
                <a:solidFill>
                  <a:schemeClr val="bg1"/>
                </a:solidFill>
              </a:defRPr>
            </a:lvl3pPr>
            <a:lvl4pPr>
              <a:defRPr sz="19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Lorem ipsum dolor sit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amet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,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consectetur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adipiscing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elit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, sed do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eiusmod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tempor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incididunt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ut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labore et dolore magna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aliqua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. Ut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enim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ad minim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veniam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,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quis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nostrud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6DC6273-5708-CBB7-B3D4-9577B0ADB7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67400" y="7907970"/>
            <a:ext cx="3690938" cy="47330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952F45"/>
                </a:solidFill>
              </a:defRPr>
            </a:lvl1pPr>
            <a:lvl2pPr algn="ctr">
              <a:defRPr sz="2400">
                <a:solidFill>
                  <a:srgbClr val="952F45"/>
                </a:solidFill>
              </a:defRPr>
            </a:lvl2pPr>
            <a:lvl3pPr algn="ctr">
              <a:defRPr sz="2400">
                <a:solidFill>
                  <a:srgbClr val="952F45"/>
                </a:solidFill>
              </a:defRPr>
            </a:lvl3pPr>
            <a:lvl4pPr algn="ctr">
              <a:defRPr sz="2400">
                <a:solidFill>
                  <a:srgbClr val="952F45"/>
                </a:solidFill>
              </a:defRPr>
            </a:lvl4pPr>
            <a:lvl5pPr algn="ctr">
              <a:defRPr sz="2400">
                <a:solidFill>
                  <a:srgbClr val="952F45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399" b="1">
                <a:solidFill>
                  <a:srgbClr val="952F45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Jan Jansen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5337CA8-D233-EE49-AE84-E9B94F9AB5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9400" y="8437214"/>
            <a:ext cx="2254012" cy="473306"/>
          </a:xfrm>
        </p:spPr>
        <p:txBody>
          <a:bodyPr>
            <a:noAutofit/>
          </a:bodyPr>
          <a:lstStyle>
            <a:lvl1pPr marL="0" indent="0" algn="ctr">
              <a:buNone/>
              <a:defRPr sz="1900">
                <a:solidFill>
                  <a:srgbClr val="952F45"/>
                </a:solidFill>
              </a:defRPr>
            </a:lvl1pPr>
            <a:lvl2pPr algn="ctr">
              <a:defRPr sz="1900">
                <a:solidFill>
                  <a:srgbClr val="952F45"/>
                </a:solidFill>
              </a:defRPr>
            </a:lvl2pPr>
            <a:lvl3pPr algn="ctr">
              <a:defRPr sz="1900">
                <a:solidFill>
                  <a:srgbClr val="952F45"/>
                </a:solidFill>
              </a:defRPr>
            </a:lvl3pPr>
            <a:lvl4pPr algn="ctr">
              <a:defRPr sz="1900">
                <a:solidFill>
                  <a:srgbClr val="952F45"/>
                </a:solidFill>
              </a:defRPr>
            </a:lvl4pPr>
            <a:lvl5pPr algn="ctr">
              <a:defRPr sz="1900">
                <a:solidFill>
                  <a:srgbClr val="952F45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00">
                <a:solidFill>
                  <a:srgbClr val="952F45"/>
                </a:solidFill>
                <a:latin typeface="Studio Pro"/>
                <a:ea typeface="Studio Pro"/>
                <a:cs typeface="Studio Pro"/>
                <a:sym typeface="Studio Pro"/>
              </a:rPr>
              <a:t>Product owner</a:t>
            </a:r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C7B9FE21-8BCB-0CF4-A942-3B5ECBBBE8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34600" y="7907970"/>
            <a:ext cx="3690938" cy="47330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952F45"/>
                </a:solidFill>
              </a:defRPr>
            </a:lvl1pPr>
            <a:lvl2pPr algn="ctr">
              <a:defRPr sz="2400">
                <a:solidFill>
                  <a:srgbClr val="952F45"/>
                </a:solidFill>
              </a:defRPr>
            </a:lvl2pPr>
            <a:lvl3pPr algn="ctr">
              <a:defRPr sz="2400">
                <a:solidFill>
                  <a:srgbClr val="952F45"/>
                </a:solidFill>
              </a:defRPr>
            </a:lvl3pPr>
            <a:lvl4pPr algn="ctr">
              <a:defRPr sz="2400">
                <a:solidFill>
                  <a:srgbClr val="952F45"/>
                </a:solidFill>
              </a:defRPr>
            </a:lvl4pPr>
            <a:lvl5pPr algn="ctr">
              <a:defRPr sz="2400">
                <a:solidFill>
                  <a:srgbClr val="952F45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399" b="1">
                <a:solidFill>
                  <a:srgbClr val="952F45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Jan Jansen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BCFF5313-BDEA-1503-8D61-3EB136BC91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96600" y="8437214"/>
            <a:ext cx="2254012" cy="473306"/>
          </a:xfrm>
        </p:spPr>
        <p:txBody>
          <a:bodyPr>
            <a:noAutofit/>
          </a:bodyPr>
          <a:lstStyle>
            <a:lvl1pPr marL="0" indent="0" algn="ctr">
              <a:buNone/>
              <a:defRPr sz="1900">
                <a:solidFill>
                  <a:srgbClr val="952F45"/>
                </a:solidFill>
              </a:defRPr>
            </a:lvl1pPr>
            <a:lvl2pPr algn="ctr">
              <a:defRPr sz="1900">
                <a:solidFill>
                  <a:srgbClr val="952F45"/>
                </a:solidFill>
              </a:defRPr>
            </a:lvl2pPr>
            <a:lvl3pPr algn="ctr">
              <a:defRPr sz="1900">
                <a:solidFill>
                  <a:srgbClr val="952F45"/>
                </a:solidFill>
              </a:defRPr>
            </a:lvl3pPr>
            <a:lvl4pPr algn="ctr">
              <a:defRPr sz="1900">
                <a:solidFill>
                  <a:srgbClr val="952F45"/>
                </a:solidFill>
              </a:defRPr>
            </a:lvl4pPr>
            <a:lvl5pPr algn="ctr">
              <a:defRPr sz="1900">
                <a:solidFill>
                  <a:srgbClr val="952F45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00">
                <a:solidFill>
                  <a:srgbClr val="952F45"/>
                </a:solidFill>
                <a:latin typeface="Studio Pro"/>
                <a:ea typeface="Studio Pro"/>
                <a:cs typeface="Studio Pro"/>
                <a:sym typeface="Studio Pro"/>
              </a:rPr>
              <a:t>Product owner</a:t>
            </a:r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6D9190DE-C865-A010-71FF-D1912996E2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478000" y="7907970"/>
            <a:ext cx="3690938" cy="47330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952F45"/>
                </a:solidFill>
              </a:defRPr>
            </a:lvl1pPr>
            <a:lvl2pPr algn="ctr">
              <a:defRPr sz="2400">
                <a:solidFill>
                  <a:srgbClr val="952F45"/>
                </a:solidFill>
              </a:defRPr>
            </a:lvl2pPr>
            <a:lvl3pPr algn="ctr">
              <a:defRPr sz="2400">
                <a:solidFill>
                  <a:srgbClr val="952F45"/>
                </a:solidFill>
              </a:defRPr>
            </a:lvl3pPr>
            <a:lvl4pPr algn="ctr">
              <a:defRPr sz="2400">
                <a:solidFill>
                  <a:srgbClr val="952F45"/>
                </a:solidFill>
              </a:defRPr>
            </a:lvl4pPr>
            <a:lvl5pPr algn="ctr">
              <a:defRPr sz="2400">
                <a:solidFill>
                  <a:srgbClr val="952F45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399" b="1">
                <a:solidFill>
                  <a:srgbClr val="952F45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Jan Jansen</a:t>
            </a:r>
          </a:p>
        </p:txBody>
      </p:sp>
      <p:sp>
        <p:nvSpPr>
          <p:cNvPr id="47" name="Text Placeholder 42">
            <a:extLst>
              <a:ext uri="{FF2B5EF4-FFF2-40B4-BE49-F238E27FC236}">
                <a16:creationId xmlns:a16="http://schemas.microsoft.com/office/drawing/2014/main" id="{052CE3A3-A8FE-C2A2-92DF-D07897D2A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40000" y="8437214"/>
            <a:ext cx="2254012" cy="473306"/>
          </a:xfrm>
        </p:spPr>
        <p:txBody>
          <a:bodyPr>
            <a:noAutofit/>
          </a:bodyPr>
          <a:lstStyle>
            <a:lvl1pPr marL="0" indent="0" algn="ctr">
              <a:buNone/>
              <a:defRPr sz="1900">
                <a:solidFill>
                  <a:srgbClr val="952F45"/>
                </a:solidFill>
              </a:defRPr>
            </a:lvl1pPr>
            <a:lvl2pPr algn="ctr">
              <a:defRPr sz="1900">
                <a:solidFill>
                  <a:srgbClr val="952F45"/>
                </a:solidFill>
              </a:defRPr>
            </a:lvl2pPr>
            <a:lvl3pPr algn="ctr">
              <a:defRPr sz="1900">
                <a:solidFill>
                  <a:srgbClr val="952F45"/>
                </a:solidFill>
              </a:defRPr>
            </a:lvl3pPr>
            <a:lvl4pPr algn="ctr">
              <a:defRPr sz="1900">
                <a:solidFill>
                  <a:srgbClr val="952F45"/>
                </a:solidFill>
              </a:defRPr>
            </a:lvl4pPr>
            <a:lvl5pPr algn="ctr">
              <a:defRPr sz="1900">
                <a:solidFill>
                  <a:srgbClr val="952F45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00">
                <a:solidFill>
                  <a:srgbClr val="952F45"/>
                </a:solidFill>
                <a:latin typeface="Studio Pro"/>
                <a:ea typeface="Studio Pro"/>
                <a:cs typeface="Studio Pro"/>
                <a:sym typeface="Studio Pro"/>
              </a:rPr>
              <a:t>Product owner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_1">
    <p:bg>
      <p:bgPr>
        <a:solidFill>
          <a:srgbClr val="00B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68815B5C-E51A-C2CD-16A4-D13E78B96A03}"/>
              </a:ext>
            </a:extLst>
          </p:cNvPr>
          <p:cNvGrpSpPr/>
          <p:nvPr userDrawn="1"/>
        </p:nvGrpSpPr>
        <p:grpSpPr>
          <a:xfrm>
            <a:off x="0" y="0"/>
            <a:ext cx="5143500" cy="5143500"/>
            <a:chOff x="0" y="0"/>
            <a:chExt cx="1913890" cy="191389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4ADE2930-7AA1-8C8C-D068-9180897E50F2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Freeform 6">
            <a:extLst>
              <a:ext uri="{FF2B5EF4-FFF2-40B4-BE49-F238E27FC236}">
                <a16:creationId xmlns:a16="http://schemas.microsoft.com/office/drawing/2014/main" id="{6DBBA6CE-A1C6-ACD1-9E69-A4E04B7FA602}"/>
              </a:ext>
            </a:extLst>
          </p:cNvPr>
          <p:cNvSpPr/>
          <p:nvPr userDrawn="1"/>
        </p:nvSpPr>
        <p:spPr>
          <a:xfrm>
            <a:off x="582055" y="9383181"/>
            <a:ext cx="2536224" cy="433464"/>
          </a:xfrm>
          <a:custGeom>
            <a:avLst/>
            <a:gdLst/>
            <a:ahLst/>
            <a:cxnLst/>
            <a:rect l="l" t="t" r="r" b="b"/>
            <a:pathLst>
              <a:path w="2536224" h="433464">
                <a:moveTo>
                  <a:pt x="0" y="0"/>
                </a:moveTo>
                <a:lnTo>
                  <a:pt x="2536224" y="0"/>
                </a:lnTo>
                <a:lnTo>
                  <a:pt x="2536224" y="433464"/>
                </a:lnTo>
                <a:lnTo>
                  <a:pt x="0" y="433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9C4205-6F99-A27E-B2AA-F686364C9685}"/>
              </a:ext>
            </a:extLst>
          </p:cNvPr>
          <p:cNvSpPr/>
          <p:nvPr userDrawn="1"/>
        </p:nvSpPr>
        <p:spPr>
          <a:xfrm>
            <a:off x="-1944427" y="4228869"/>
            <a:ext cx="8191465" cy="7089341"/>
          </a:xfrm>
          <a:custGeom>
            <a:avLst/>
            <a:gdLst/>
            <a:ahLst/>
            <a:cxnLst/>
            <a:rect l="l" t="t" r="r" b="b"/>
            <a:pathLst>
              <a:path w="8191465" h="7089341">
                <a:moveTo>
                  <a:pt x="0" y="0"/>
                </a:moveTo>
                <a:lnTo>
                  <a:pt x="8191465" y="0"/>
                </a:lnTo>
                <a:lnTo>
                  <a:pt x="8191465" y="7089341"/>
                </a:lnTo>
                <a:lnTo>
                  <a:pt x="0" y="7089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E97D445-4E31-7022-EE09-61B0527ED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8700" y="6290679"/>
            <a:ext cx="2712748" cy="1940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Over</a:t>
            </a:r>
            <a:br>
              <a:rPr lang="en-GB"/>
            </a:br>
            <a:r>
              <a:rPr lang="en-GB"/>
              <a:t>Nazca</a:t>
            </a:r>
            <a:endParaRPr lang="nl-NL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2AC4E38-0998-8F51-5403-E94027F31A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5981" y="6409265"/>
            <a:ext cx="6459537" cy="64135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Studio Pro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Studio Pro Medium" panose="00000600000000000000" pitchFamily="2" charset="0"/>
              </a:defRPr>
            </a:lvl2pPr>
            <a:lvl3pPr>
              <a:defRPr sz="2800">
                <a:solidFill>
                  <a:schemeClr val="bg1"/>
                </a:solidFill>
                <a:latin typeface="Studio Pro Medium" panose="00000600000000000000" pitchFamily="2" charset="0"/>
              </a:defRPr>
            </a:lvl3pPr>
            <a:lvl4pPr>
              <a:defRPr sz="2800">
                <a:solidFill>
                  <a:schemeClr val="bg1"/>
                </a:solidFill>
                <a:latin typeface="Studio Pro Medium" panose="00000600000000000000" pitchFamily="2" charset="0"/>
              </a:defRPr>
            </a:lvl4pPr>
            <a:lvl5pPr>
              <a:defRPr sz="2800">
                <a:solidFill>
                  <a:schemeClr val="bg1"/>
                </a:solidFill>
                <a:latin typeface="Studio Pro Medium" panose="000006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799" b="1" err="1">
                <a:solidFill>
                  <a:srgbClr val="FFFFFF"/>
                </a:solidFill>
                <a:latin typeface="Studio Pro Medium"/>
                <a:ea typeface="Studio Pro Medium"/>
                <a:cs typeface="Studio Pro Medium"/>
                <a:sym typeface="Studio Pro Medium"/>
              </a:rPr>
              <a:t>Bekijk</a:t>
            </a:r>
            <a:r>
              <a:rPr lang="en-US" sz="2799" b="1">
                <a:solidFill>
                  <a:srgbClr val="FFFFFF"/>
                </a:solidFill>
                <a:latin typeface="Studio Pro Medium"/>
                <a:ea typeface="Studio Pro Medium"/>
                <a:cs typeface="Studio Pro Medium"/>
                <a:sym typeface="Studio Pro Medium"/>
              </a:rPr>
              <a:t> </a:t>
            </a:r>
            <a:r>
              <a:rPr lang="en-US" sz="2799" b="1" err="1">
                <a:solidFill>
                  <a:srgbClr val="FFFFFF"/>
                </a:solidFill>
                <a:latin typeface="Studio Pro Medium"/>
                <a:ea typeface="Studio Pro Medium"/>
                <a:cs typeface="Studio Pro Medium"/>
                <a:sym typeface="Studio Pro Medium"/>
              </a:rPr>
              <a:t>onze</a:t>
            </a:r>
            <a:r>
              <a:rPr lang="en-US" sz="2799" b="1">
                <a:solidFill>
                  <a:srgbClr val="FFFFFF"/>
                </a:solidFill>
                <a:latin typeface="Studio Pro Medium"/>
                <a:ea typeface="Studio Pro Medium"/>
                <a:cs typeface="Studio Pro Medium"/>
                <a:sym typeface="Studio Pro Medium"/>
              </a:rPr>
              <a:t> </a:t>
            </a:r>
            <a:r>
              <a:rPr lang="en-US" sz="2799" b="1" err="1">
                <a:solidFill>
                  <a:srgbClr val="FFFFFF"/>
                </a:solidFill>
                <a:latin typeface="Studio Pro Medium"/>
                <a:ea typeface="Studio Pro Medium"/>
                <a:cs typeface="Studio Pro Medium"/>
                <a:sym typeface="Studio Pro Medium"/>
              </a:rPr>
              <a:t>bedrijfsvideo</a:t>
            </a:r>
            <a:endParaRPr lang="nl-NL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34E4AC3-1EE5-8718-8883-1EE1E93844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89282" y="7279816"/>
            <a:ext cx="8191500" cy="1522412"/>
          </a:xfr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900">
                <a:solidFill>
                  <a:schemeClr val="bg1"/>
                </a:solidFill>
              </a:defRPr>
            </a:lvl3pPr>
            <a:lvl4pPr>
              <a:defRPr sz="19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Lorem ipsum dolor sit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amet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,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consectetur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adipiscing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elit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, sed do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eiusmod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tempor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incididunt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ut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labore et dolore magna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aliqua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. Ut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enim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ad minim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veniam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,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quis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nostrud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exercitation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ullamco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laboris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nisi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ut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aliquip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ex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ea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commodo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consequat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. </a:t>
            </a:r>
          </a:p>
          <a:p>
            <a:pPr lvl="0"/>
            <a:endParaRPr lang="nl-NL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1E6A273-FAE1-63FB-D9DC-8DD48E8CA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43500" y="0"/>
            <a:ext cx="13144500" cy="5143500"/>
          </a:xfrm>
          <a:solidFill>
            <a:srgbClr val="F7941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Voeg hier een foto toe</a:t>
            </a:r>
          </a:p>
        </p:txBody>
      </p:sp>
    </p:spTree>
    <p:extLst>
      <p:ext uri="{BB962C8B-B14F-4D97-AF65-F5344CB8AC3E}">
        <p14:creationId xmlns:p14="http://schemas.microsoft.com/office/powerpoint/2010/main" val="292701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_2">
    <p:bg>
      <p:bgPr>
        <a:solidFill>
          <a:srgbClr val="00B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4">
            <a:extLst>
              <a:ext uri="{FF2B5EF4-FFF2-40B4-BE49-F238E27FC236}">
                <a16:creationId xmlns:a16="http://schemas.microsoft.com/office/drawing/2014/main" id="{DA638A5F-BBFE-F11B-9E35-8FCA83F4F6C1}"/>
              </a:ext>
            </a:extLst>
          </p:cNvPr>
          <p:cNvSpPr/>
          <p:nvPr userDrawn="1"/>
        </p:nvSpPr>
        <p:spPr>
          <a:xfrm>
            <a:off x="1812523" y="-2046933"/>
            <a:ext cx="8252804" cy="7142427"/>
          </a:xfrm>
          <a:custGeom>
            <a:avLst/>
            <a:gdLst/>
            <a:ahLst/>
            <a:cxnLst/>
            <a:rect l="l" t="t" r="r" b="b"/>
            <a:pathLst>
              <a:path w="8252804" h="7142427">
                <a:moveTo>
                  <a:pt x="0" y="0"/>
                </a:moveTo>
                <a:lnTo>
                  <a:pt x="8252804" y="0"/>
                </a:lnTo>
                <a:lnTo>
                  <a:pt x="8252804" y="7142427"/>
                </a:lnTo>
                <a:lnTo>
                  <a:pt x="0" y="7142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72DD8CC5-7025-C270-9241-EA3016C18A18}"/>
              </a:ext>
            </a:extLst>
          </p:cNvPr>
          <p:cNvSpPr/>
          <p:nvPr userDrawn="1"/>
        </p:nvSpPr>
        <p:spPr>
          <a:xfrm>
            <a:off x="582055" y="9383181"/>
            <a:ext cx="2536224" cy="433464"/>
          </a:xfrm>
          <a:custGeom>
            <a:avLst/>
            <a:gdLst/>
            <a:ahLst/>
            <a:cxnLst/>
            <a:rect l="l" t="t" r="r" b="b"/>
            <a:pathLst>
              <a:path w="2536224" h="433464">
                <a:moveTo>
                  <a:pt x="0" y="0"/>
                </a:moveTo>
                <a:lnTo>
                  <a:pt x="2536224" y="0"/>
                </a:lnTo>
                <a:lnTo>
                  <a:pt x="2536224" y="433464"/>
                </a:lnTo>
                <a:lnTo>
                  <a:pt x="0" y="433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621670D-1515-54AF-157B-332E36B45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44" y="2046323"/>
            <a:ext cx="4489329" cy="1940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6000" b="1" err="1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Onze</a:t>
            </a:r>
            <a:r>
              <a:rPr lang="en-US" sz="6000" b="1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 </a:t>
            </a:r>
            <a:r>
              <a:rPr lang="en-US" sz="6000" b="1" err="1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visie</a:t>
            </a:r>
            <a:r>
              <a:rPr lang="en-US" sz="6000" b="1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 </a:t>
            </a:r>
            <a:r>
              <a:rPr lang="en-US" sz="6000" b="1" err="1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en</a:t>
            </a:r>
            <a:r>
              <a:rPr lang="en-US" sz="6000" b="1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 </a:t>
            </a:r>
            <a:r>
              <a:rPr lang="en-US" sz="6000" b="1" err="1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missie</a:t>
            </a:r>
            <a:endParaRPr lang="en-US" sz="6000" b="1">
              <a:solidFill>
                <a:srgbClr val="FFFFFF"/>
              </a:solidFill>
              <a:latin typeface="Studio Pro Semi-Bold"/>
              <a:ea typeface="Studio Pro Semi-Bold"/>
              <a:cs typeface="Studio Pro Semi-Bold"/>
              <a:sym typeface="Studio Pro Semi-Bold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E77383C-B4C1-5CFE-4712-EF9E950CF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2644" y="4672944"/>
            <a:ext cx="2209800" cy="47245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1pPr>
            <a:lvl2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>
                <a:solidFill>
                  <a:srgbClr val="FFFFFF"/>
                </a:solidFill>
                <a:latin typeface="Studio Pro Medium"/>
                <a:ea typeface="Studio Pro Medium"/>
                <a:cs typeface="Studio Pro Medium"/>
                <a:sym typeface="Studio Pro Medium"/>
              </a:rPr>
              <a:t>01. </a:t>
            </a:r>
            <a:r>
              <a:rPr lang="en-US" sz="2400" b="1" err="1">
                <a:solidFill>
                  <a:srgbClr val="FFFFFF"/>
                </a:solidFill>
                <a:latin typeface="Studio Pro Medium"/>
                <a:ea typeface="Studio Pro Medium"/>
                <a:cs typeface="Studio Pro Medium"/>
                <a:sym typeface="Studio Pro Medium"/>
              </a:rPr>
              <a:t>Visie</a:t>
            </a:r>
            <a:endParaRPr lang="en-US" sz="2400" b="1">
              <a:solidFill>
                <a:srgbClr val="FFFFFF"/>
              </a:solidFill>
              <a:latin typeface="Studio Pro Medium"/>
              <a:ea typeface="Studio Pro Medium"/>
              <a:cs typeface="Studio Pro Medium"/>
              <a:sym typeface="Studio Pro Medium"/>
            </a:endParaRP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A2B50DA-C0DF-40AB-6C7C-DAE4C77EDE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9357" y="4672944"/>
            <a:ext cx="2209800" cy="47245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1pPr>
            <a:lvl2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>
                <a:solidFill>
                  <a:srgbClr val="FFFFFF"/>
                </a:solidFill>
                <a:latin typeface="Studio Pro Medium"/>
                <a:ea typeface="Studio Pro Medium"/>
                <a:cs typeface="Studio Pro Medium"/>
                <a:sym typeface="Studio Pro Medium"/>
              </a:rPr>
              <a:t>02. </a:t>
            </a:r>
            <a:r>
              <a:rPr lang="en-US" sz="2400" b="1" err="1">
                <a:solidFill>
                  <a:srgbClr val="FFFFFF"/>
                </a:solidFill>
                <a:latin typeface="Studio Pro Medium"/>
                <a:ea typeface="Studio Pro Medium"/>
                <a:cs typeface="Studio Pro Medium"/>
                <a:sym typeface="Studio Pro Medium"/>
              </a:rPr>
              <a:t>Missie</a:t>
            </a:r>
            <a:endParaRPr lang="en-US" sz="2400" b="1">
              <a:solidFill>
                <a:srgbClr val="FFFFFF"/>
              </a:solidFill>
              <a:latin typeface="Studio Pro Medium"/>
              <a:ea typeface="Studio Pro Medium"/>
              <a:cs typeface="Studio Pro Medium"/>
              <a:sym typeface="Studio Pro Medium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899B5C-72D8-39D2-B68A-749EF4D8A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2088" y="5311736"/>
            <a:ext cx="3643312" cy="1916112"/>
          </a:xfr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900">
                <a:solidFill>
                  <a:schemeClr val="bg1"/>
                </a:solidFill>
              </a:defRPr>
            </a:lvl3pPr>
            <a:lvl4pPr>
              <a:defRPr sz="19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Lorem ipsum dolor sit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amet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,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consectetur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adipiscing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elit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, sed do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eiusmod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tempor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incididunt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ut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labore et dolore magna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aliqua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. Ut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enim</a:t>
            </a:r>
            <a:endParaRPr lang="en-US" sz="1899">
              <a:solidFill>
                <a:srgbClr val="FFFFFF"/>
              </a:solidFill>
              <a:latin typeface="Studio Pro"/>
              <a:ea typeface="Studio Pro"/>
              <a:cs typeface="Studio Pro"/>
              <a:sym typeface="Studio Pro"/>
            </a:endParaRP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BDCFC34E-CFEE-3B85-AA61-62F0946C2B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9357" y="5311736"/>
            <a:ext cx="3643312" cy="1916112"/>
          </a:xfr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900">
                <a:solidFill>
                  <a:schemeClr val="bg1"/>
                </a:solidFill>
              </a:defRPr>
            </a:lvl3pPr>
            <a:lvl4pPr>
              <a:defRPr sz="19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Lorem ipsum dolor sit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amet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,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consectetur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adipiscing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elit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, sed do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eiusmod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tempor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incididunt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ut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labore et dolore magna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aliqua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. Ut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enim</a:t>
            </a:r>
            <a:endParaRPr lang="en-US" sz="1899">
              <a:solidFill>
                <a:srgbClr val="FFFFFF"/>
              </a:solidFill>
              <a:latin typeface="Studio Pro"/>
              <a:ea typeface="Studio Pro"/>
              <a:cs typeface="Studio Pro"/>
              <a:sym typeface="Studio Pro"/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7D35E61-4192-88C7-A308-358C00FE39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426700" y="0"/>
            <a:ext cx="7861300" cy="10287000"/>
          </a:xfrm>
          <a:solidFill>
            <a:srgbClr val="F7941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Voeg hier een foto toe</a:t>
            </a:r>
          </a:p>
        </p:txBody>
      </p:sp>
    </p:spTree>
    <p:extLst>
      <p:ext uri="{BB962C8B-B14F-4D97-AF65-F5344CB8AC3E}">
        <p14:creationId xmlns:p14="http://schemas.microsoft.com/office/powerpoint/2010/main" val="161210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_3">
    <p:bg>
      <p:bgPr>
        <a:solidFill>
          <a:srgbClr val="F794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5BB227CC-79AF-C275-06D0-B35D36617BF0}"/>
              </a:ext>
            </a:extLst>
          </p:cNvPr>
          <p:cNvGrpSpPr/>
          <p:nvPr userDrawn="1"/>
        </p:nvGrpSpPr>
        <p:grpSpPr>
          <a:xfrm>
            <a:off x="1965599" y="5613099"/>
            <a:ext cx="7388232" cy="2572151"/>
            <a:chOff x="0" y="0"/>
            <a:chExt cx="6804942" cy="2369084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11BC266A-EDA5-987E-1DF8-187F529497F7}"/>
                </a:ext>
              </a:extLst>
            </p:cNvPr>
            <p:cNvSpPr/>
            <p:nvPr/>
          </p:nvSpPr>
          <p:spPr>
            <a:xfrm>
              <a:off x="0" y="0"/>
              <a:ext cx="6804942" cy="2369084"/>
            </a:xfrm>
            <a:custGeom>
              <a:avLst/>
              <a:gdLst/>
              <a:ahLst/>
              <a:cxnLst/>
              <a:rect l="l" t="t" r="r" b="b"/>
              <a:pathLst>
                <a:path w="6804942" h="2369084">
                  <a:moveTo>
                    <a:pt x="0" y="0"/>
                  </a:moveTo>
                  <a:lnTo>
                    <a:pt x="6804942" y="0"/>
                  </a:lnTo>
                  <a:lnTo>
                    <a:pt x="6804942" y="2369084"/>
                  </a:lnTo>
                  <a:lnTo>
                    <a:pt x="0" y="23690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4">
            <a:extLst>
              <a:ext uri="{FF2B5EF4-FFF2-40B4-BE49-F238E27FC236}">
                <a16:creationId xmlns:a16="http://schemas.microsoft.com/office/drawing/2014/main" id="{24448220-92BE-178E-1E73-CDC7E247CBE3}"/>
              </a:ext>
            </a:extLst>
          </p:cNvPr>
          <p:cNvGrpSpPr/>
          <p:nvPr userDrawn="1"/>
        </p:nvGrpSpPr>
        <p:grpSpPr>
          <a:xfrm>
            <a:off x="9353831" y="3040948"/>
            <a:ext cx="7388232" cy="2572151"/>
            <a:chOff x="0" y="0"/>
            <a:chExt cx="7824297" cy="272396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CFDE5B6-993F-4D0E-E60D-95223F0FBF96}"/>
                </a:ext>
              </a:extLst>
            </p:cNvPr>
            <p:cNvSpPr/>
            <p:nvPr/>
          </p:nvSpPr>
          <p:spPr>
            <a:xfrm>
              <a:off x="0" y="0"/>
              <a:ext cx="7824297" cy="2723963"/>
            </a:xfrm>
            <a:custGeom>
              <a:avLst/>
              <a:gdLst/>
              <a:ahLst/>
              <a:cxnLst/>
              <a:rect l="l" t="t" r="r" b="b"/>
              <a:pathLst>
                <a:path w="7824297" h="2723963">
                  <a:moveTo>
                    <a:pt x="0" y="0"/>
                  </a:moveTo>
                  <a:lnTo>
                    <a:pt x="7824297" y="0"/>
                  </a:lnTo>
                  <a:lnTo>
                    <a:pt x="7824297" y="2723963"/>
                  </a:lnTo>
                  <a:lnTo>
                    <a:pt x="0" y="2723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Freeform 6">
            <a:extLst>
              <a:ext uri="{FF2B5EF4-FFF2-40B4-BE49-F238E27FC236}">
                <a16:creationId xmlns:a16="http://schemas.microsoft.com/office/drawing/2014/main" id="{2A91464C-7085-A21B-08E6-9BD5C5D70F1C}"/>
              </a:ext>
            </a:extLst>
          </p:cNvPr>
          <p:cNvSpPr/>
          <p:nvPr userDrawn="1"/>
        </p:nvSpPr>
        <p:spPr>
          <a:xfrm>
            <a:off x="582055" y="9383181"/>
            <a:ext cx="2536224" cy="433464"/>
          </a:xfrm>
          <a:custGeom>
            <a:avLst/>
            <a:gdLst/>
            <a:ahLst/>
            <a:cxnLst/>
            <a:rect l="l" t="t" r="r" b="b"/>
            <a:pathLst>
              <a:path w="2536224" h="433464">
                <a:moveTo>
                  <a:pt x="0" y="0"/>
                </a:moveTo>
                <a:lnTo>
                  <a:pt x="2536224" y="0"/>
                </a:lnTo>
                <a:lnTo>
                  <a:pt x="2536224" y="433464"/>
                </a:lnTo>
                <a:lnTo>
                  <a:pt x="0" y="433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0452CD12-5835-6910-CC31-DF3173B6C399}"/>
              </a:ext>
            </a:extLst>
          </p:cNvPr>
          <p:cNvSpPr/>
          <p:nvPr userDrawn="1"/>
        </p:nvSpPr>
        <p:spPr>
          <a:xfrm rot="20104365">
            <a:off x="10080191" y="6379183"/>
            <a:ext cx="8301402" cy="7184486"/>
          </a:xfrm>
          <a:custGeom>
            <a:avLst/>
            <a:gdLst/>
            <a:ahLst/>
            <a:cxnLst/>
            <a:rect l="l" t="t" r="r" b="b"/>
            <a:pathLst>
              <a:path w="8301402" h="7184486">
                <a:moveTo>
                  <a:pt x="0" y="0"/>
                </a:moveTo>
                <a:lnTo>
                  <a:pt x="8301402" y="0"/>
                </a:lnTo>
                <a:lnTo>
                  <a:pt x="8301402" y="7184486"/>
                </a:lnTo>
                <a:lnTo>
                  <a:pt x="0" y="7184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058FD596-D413-6A64-B763-F1A8524C2944}"/>
              </a:ext>
            </a:extLst>
          </p:cNvPr>
          <p:cNvSpPr/>
          <p:nvPr userDrawn="1"/>
        </p:nvSpPr>
        <p:spPr>
          <a:xfrm rot="9796992">
            <a:off x="471753" y="-2948118"/>
            <a:ext cx="8301402" cy="7184486"/>
          </a:xfrm>
          <a:custGeom>
            <a:avLst/>
            <a:gdLst/>
            <a:ahLst/>
            <a:cxnLst/>
            <a:rect l="l" t="t" r="r" b="b"/>
            <a:pathLst>
              <a:path w="8301402" h="7184486">
                <a:moveTo>
                  <a:pt x="0" y="0"/>
                </a:moveTo>
                <a:lnTo>
                  <a:pt x="8301402" y="0"/>
                </a:lnTo>
                <a:lnTo>
                  <a:pt x="8301402" y="7184486"/>
                </a:lnTo>
                <a:lnTo>
                  <a:pt x="0" y="7184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CDA00135-2EBF-9D19-82FC-A59601699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137" y="700017"/>
            <a:ext cx="103632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Marktanalyse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segmentatie</a:t>
            </a:r>
            <a:endParaRPr lang="nl-NL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2D06E2A-9536-EC47-7CF2-18FC56629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7475" y="3519220"/>
            <a:ext cx="2219325" cy="38893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1pPr>
            <a:lvl2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5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endParaRPr lang="nl-NL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FC3A787-158D-C3F0-2E60-DD317FAA37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1427" y="4068357"/>
            <a:ext cx="5810836" cy="1111551"/>
          </a:xfr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900">
                <a:solidFill>
                  <a:schemeClr val="bg1"/>
                </a:solidFill>
              </a:defRPr>
            </a:lvl3pPr>
            <a:lvl4pPr>
              <a:defRPr sz="19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do </a:t>
            </a:r>
            <a:r>
              <a:rPr lang="nl-NL" err="1"/>
              <a:t>eiusmod</a:t>
            </a:r>
            <a:r>
              <a:rPr lang="nl-NL"/>
              <a:t> </a:t>
            </a:r>
            <a:r>
              <a:rPr lang="nl-NL" err="1"/>
              <a:t>tempor</a:t>
            </a:r>
            <a:r>
              <a:rPr lang="nl-NL"/>
              <a:t> </a:t>
            </a:r>
            <a:r>
              <a:rPr lang="nl-NL" err="1"/>
              <a:t>incididunt</a:t>
            </a:r>
            <a:r>
              <a:rPr lang="nl-NL"/>
              <a:t> ut </a:t>
            </a:r>
            <a:r>
              <a:rPr lang="nl-NL" err="1"/>
              <a:t>labore</a:t>
            </a:r>
            <a:r>
              <a:rPr lang="nl-NL"/>
              <a:t> et </a:t>
            </a:r>
            <a:r>
              <a:rPr lang="nl-NL" err="1"/>
              <a:t>dolore</a:t>
            </a:r>
            <a:r>
              <a:rPr lang="nl-NL"/>
              <a:t> magna </a:t>
            </a:r>
            <a:r>
              <a:rPr lang="nl-NL" err="1"/>
              <a:t>aliqua</a:t>
            </a:r>
            <a:r>
              <a:rPr lang="nl-NL"/>
              <a:t>. 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8B0EA1DE-203F-EF2F-180E-9381A32BD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6258" y="5923498"/>
            <a:ext cx="2219325" cy="38893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1pPr>
            <a:lvl2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Studio Pro SemiBold" panose="00000700000000000000" pitchFamily="2" charset="0"/>
              </a:defRPr>
            </a:lvl5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endParaRPr lang="nl-NL"/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D5D4D8DE-FCD9-046E-6039-E041080B1C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0210" y="6472635"/>
            <a:ext cx="5810836" cy="1111551"/>
          </a:xfr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900">
                <a:solidFill>
                  <a:schemeClr val="bg1"/>
                </a:solidFill>
              </a:defRPr>
            </a:lvl3pPr>
            <a:lvl4pPr>
              <a:defRPr sz="19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do </a:t>
            </a:r>
            <a:r>
              <a:rPr lang="nl-NL" err="1"/>
              <a:t>eiusmod</a:t>
            </a:r>
            <a:r>
              <a:rPr lang="nl-NL"/>
              <a:t> </a:t>
            </a:r>
            <a:r>
              <a:rPr lang="nl-NL" err="1"/>
              <a:t>tempor</a:t>
            </a:r>
            <a:r>
              <a:rPr lang="nl-NL"/>
              <a:t> </a:t>
            </a:r>
            <a:r>
              <a:rPr lang="nl-NL" err="1"/>
              <a:t>incididunt</a:t>
            </a:r>
            <a:r>
              <a:rPr lang="nl-NL"/>
              <a:t> ut </a:t>
            </a:r>
            <a:r>
              <a:rPr lang="nl-NL" err="1"/>
              <a:t>labore</a:t>
            </a:r>
            <a:r>
              <a:rPr lang="nl-NL"/>
              <a:t> et </a:t>
            </a:r>
            <a:r>
              <a:rPr lang="nl-NL" err="1"/>
              <a:t>dolore</a:t>
            </a:r>
            <a:r>
              <a:rPr lang="nl-NL"/>
              <a:t> magna </a:t>
            </a:r>
            <a:r>
              <a:rPr lang="nl-NL" err="1"/>
              <a:t>aliqua</a:t>
            </a:r>
            <a:r>
              <a:rPr lang="nl-NL"/>
              <a:t>. 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BCFD0488-B333-CB21-82B7-8614E97AFB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7475" y="5926666"/>
            <a:ext cx="4816475" cy="41366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952F45"/>
                </a:solidFill>
                <a:latin typeface="Studio Pro SemiBold" panose="00000700000000000000" pitchFamily="2" charset="0"/>
              </a:defRPr>
            </a:lvl1pPr>
            <a:lvl2pPr>
              <a:defRPr sz="2400">
                <a:solidFill>
                  <a:srgbClr val="952F45"/>
                </a:solidFill>
                <a:latin typeface="Studio Pro SemiBold" panose="00000700000000000000" pitchFamily="2" charset="0"/>
              </a:defRPr>
            </a:lvl2pPr>
            <a:lvl3pPr>
              <a:defRPr sz="2400">
                <a:solidFill>
                  <a:srgbClr val="952F45"/>
                </a:solidFill>
                <a:latin typeface="Studio Pro SemiBold" panose="00000700000000000000" pitchFamily="2" charset="0"/>
              </a:defRPr>
            </a:lvl3pPr>
            <a:lvl4pPr>
              <a:defRPr sz="2400">
                <a:solidFill>
                  <a:srgbClr val="952F45"/>
                </a:solidFill>
                <a:latin typeface="Studio Pro SemiBold" panose="00000700000000000000" pitchFamily="2" charset="0"/>
              </a:defRPr>
            </a:lvl4pPr>
            <a:lvl5pPr>
              <a:defRPr sz="2400">
                <a:solidFill>
                  <a:srgbClr val="952F45"/>
                </a:solidFill>
                <a:latin typeface="Studio Pro SemiBold" panose="00000700000000000000" pitchFamily="2" charset="0"/>
              </a:defRPr>
            </a:lvl5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endParaRPr lang="nl-NL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2867AB3-8953-C33B-7E78-DE7B525647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2075" y="6472636"/>
            <a:ext cx="6511925" cy="1031172"/>
          </a:xfr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rgbClr val="952F45"/>
                </a:solidFill>
              </a:defRPr>
            </a:lvl1pPr>
            <a:lvl2pPr>
              <a:defRPr sz="1900">
                <a:solidFill>
                  <a:srgbClr val="952F45"/>
                </a:solidFill>
              </a:defRPr>
            </a:lvl2pPr>
            <a:lvl3pPr>
              <a:defRPr sz="1900">
                <a:solidFill>
                  <a:srgbClr val="952F45"/>
                </a:solidFill>
              </a:defRPr>
            </a:lvl3pPr>
            <a:lvl4pPr>
              <a:defRPr sz="1900">
                <a:solidFill>
                  <a:srgbClr val="952F45"/>
                </a:solidFill>
              </a:defRPr>
            </a:lvl4pPr>
            <a:lvl5pPr>
              <a:defRPr sz="1900">
                <a:solidFill>
                  <a:srgbClr val="952F45"/>
                </a:solidFill>
              </a:defRPr>
            </a:lvl5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do </a:t>
            </a:r>
            <a:r>
              <a:rPr lang="nl-NL" err="1"/>
              <a:t>eiusmod</a:t>
            </a:r>
            <a:r>
              <a:rPr lang="nl-NL"/>
              <a:t> </a:t>
            </a:r>
            <a:r>
              <a:rPr lang="nl-NL" err="1"/>
              <a:t>tempor</a:t>
            </a:r>
            <a:r>
              <a:rPr lang="nl-NL"/>
              <a:t> </a:t>
            </a:r>
            <a:r>
              <a:rPr lang="nl-NL" err="1"/>
              <a:t>incididunt</a:t>
            </a:r>
            <a:r>
              <a:rPr lang="nl-NL"/>
              <a:t> ut </a:t>
            </a:r>
            <a:r>
              <a:rPr lang="nl-NL" err="1"/>
              <a:t>labore</a:t>
            </a:r>
            <a:r>
              <a:rPr lang="nl-NL"/>
              <a:t> et </a:t>
            </a:r>
            <a:r>
              <a:rPr lang="nl-NL" err="1"/>
              <a:t>dolore</a:t>
            </a:r>
            <a:r>
              <a:rPr lang="nl-NL"/>
              <a:t> magna </a:t>
            </a:r>
            <a:r>
              <a:rPr lang="nl-NL" err="1"/>
              <a:t>aliqua</a:t>
            </a:r>
            <a:r>
              <a:rPr lang="nl-NL"/>
              <a:t>. 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836A807B-8E6A-D773-0F39-3276F5561A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46258" y="3413365"/>
            <a:ext cx="4816475" cy="31403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952F45"/>
                </a:solidFill>
                <a:latin typeface="Studio Pro SemiBold" panose="00000700000000000000" pitchFamily="2" charset="0"/>
              </a:defRPr>
            </a:lvl1pPr>
            <a:lvl2pPr>
              <a:defRPr sz="2400">
                <a:solidFill>
                  <a:srgbClr val="952F45"/>
                </a:solidFill>
                <a:latin typeface="Studio Pro SemiBold" panose="00000700000000000000" pitchFamily="2" charset="0"/>
              </a:defRPr>
            </a:lvl2pPr>
            <a:lvl3pPr>
              <a:defRPr sz="2400">
                <a:solidFill>
                  <a:srgbClr val="952F45"/>
                </a:solidFill>
                <a:latin typeface="Studio Pro SemiBold" panose="00000700000000000000" pitchFamily="2" charset="0"/>
              </a:defRPr>
            </a:lvl3pPr>
            <a:lvl4pPr>
              <a:defRPr sz="2400">
                <a:solidFill>
                  <a:srgbClr val="952F45"/>
                </a:solidFill>
                <a:latin typeface="Studio Pro SemiBold" panose="00000700000000000000" pitchFamily="2" charset="0"/>
              </a:defRPr>
            </a:lvl4pPr>
            <a:lvl5pPr>
              <a:defRPr sz="2400">
                <a:solidFill>
                  <a:srgbClr val="952F45"/>
                </a:solidFill>
                <a:latin typeface="Studio Pro SemiBold" panose="00000700000000000000" pitchFamily="2" charset="0"/>
              </a:defRPr>
            </a:lvl5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endParaRPr lang="nl-NL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F85FC75E-0FE1-9FDE-0C1E-7AFA27CF99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20858" y="3959334"/>
            <a:ext cx="6511925" cy="1005105"/>
          </a:xfr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rgbClr val="952F45"/>
                </a:solidFill>
              </a:defRPr>
            </a:lvl1pPr>
            <a:lvl2pPr>
              <a:defRPr sz="1900">
                <a:solidFill>
                  <a:srgbClr val="952F45"/>
                </a:solidFill>
              </a:defRPr>
            </a:lvl2pPr>
            <a:lvl3pPr>
              <a:defRPr sz="1900">
                <a:solidFill>
                  <a:srgbClr val="952F45"/>
                </a:solidFill>
              </a:defRPr>
            </a:lvl3pPr>
            <a:lvl4pPr>
              <a:defRPr sz="1900">
                <a:solidFill>
                  <a:srgbClr val="952F45"/>
                </a:solidFill>
              </a:defRPr>
            </a:lvl4pPr>
            <a:lvl5pPr>
              <a:defRPr sz="1900">
                <a:solidFill>
                  <a:srgbClr val="952F45"/>
                </a:solidFill>
              </a:defRPr>
            </a:lvl5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do </a:t>
            </a:r>
            <a:r>
              <a:rPr lang="nl-NL" err="1"/>
              <a:t>eiusmod</a:t>
            </a:r>
            <a:r>
              <a:rPr lang="nl-NL"/>
              <a:t> </a:t>
            </a:r>
            <a:r>
              <a:rPr lang="nl-NL" err="1"/>
              <a:t>tempor</a:t>
            </a:r>
            <a:r>
              <a:rPr lang="nl-NL"/>
              <a:t> </a:t>
            </a:r>
            <a:r>
              <a:rPr lang="nl-NL" err="1"/>
              <a:t>incididunt</a:t>
            </a:r>
            <a:r>
              <a:rPr lang="nl-NL"/>
              <a:t> ut </a:t>
            </a:r>
            <a:r>
              <a:rPr lang="nl-NL" err="1"/>
              <a:t>labore</a:t>
            </a:r>
            <a:r>
              <a:rPr lang="nl-NL"/>
              <a:t> et </a:t>
            </a:r>
            <a:r>
              <a:rPr lang="nl-NL" err="1"/>
              <a:t>dolore</a:t>
            </a:r>
            <a:r>
              <a:rPr lang="nl-NL"/>
              <a:t> magna </a:t>
            </a:r>
            <a:r>
              <a:rPr lang="nl-NL" err="1"/>
              <a:t>aliqua</a:t>
            </a:r>
            <a:r>
              <a:rPr lang="nl-NL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563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_4">
    <p:bg>
      <p:bgPr>
        <a:solidFill>
          <a:srgbClr val="00B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A01224B2-BE0E-7CE1-CC45-FD1909B89572}"/>
              </a:ext>
            </a:extLst>
          </p:cNvPr>
          <p:cNvSpPr/>
          <p:nvPr userDrawn="1"/>
        </p:nvSpPr>
        <p:spPr>
          <a:xfrm rot="21262567">
            <a:off x="8069436" y="797419"/>
            <a:ext cx="16996717" cy="14709886"/>
          </a:xfrm>
          <a:custGeom>
            <a:avLst/>
            <a:gdLst/>
            <a:ahLst/>
            <a:cxnLst/>
            <a:rect l="l" t="t" r="r" b="b"/>
            <a:pathLst>
              <a:path w="16996717" h="14709886">
                <a:moveTo>
                  <a:pt x="0" y="0"/>
                </a:moveTo>
                <a:lnTo>
                  <a:pt x="16996717" y="0"/>
                </a:lnTo>
                <a:lnTo>
                  <a:pt x="16996717" y="14709887"/>
                </a:lnTo>
                <a:lnTo>
                  <a:pt x="0" y="14709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E43B48D-262B-78BB-F468-342DC061B8D7}"/>
              </a:ext>
            </a:extLst>
          </p:cNvPr>
          <p:cNvSpPr/>
          <p:nvPr userDrawn="1"/>
        </p:nvSpPr>
        <p:spPr>
          <a:xfrm>
            <a:off x="582055" y="9383181"/>
            <a:ext cx="2536224" cy="433464"/>
          </a:xfrm>
          <a:custGeom>
            <a:avLst/>
            <a:gdLst/>
            <a:ahLst/>
            <a:cxnLst/>
            <a:rect l="l" t="t" r="r" b="b"/>
            <a:pathLst>
              <a:path w="2536224" h="433464">
                <a:moveTo>
                  <a:pt x="0" y="0"/>
                </a:moveTo>
                <a:lnTo>
                  <a:pt x="2536224" y="0"/>
                </a:lnTo>
                <a:lnTo>
                  <a:pt x="2536224" y="433464"/>
                </a:lnTo>
                <a:lnTo>
                  <a:pt x="0" y="433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EF5306CC-1299-8873-4B8A-A1DF05DA8507}"/>
              </a:ext>
            </a:extLst>
          </p:cNvPr>
          <p:cNvSpPr/>
          <p:nvPr userDrawn="1"/>
        </p:nvSpPr>
        <p:spPr>
          <a:xfrm rot="21262567">
            <a:off x="-8498359" y="-5690661"/>
            <a:ext cx="16996717" cy="14709886"/>
          </a:xfrm>
          <a:custGeom>
            <a:avLst/>
            <a:gdLst/>
            <a:ahLst/>
            <a:cxnLst/>
            <a:rect l="l" t="t" r="r" b="b"/>
            <a:pathLst>
              <a:path w="16996717" h="14709886">
                <a:moveTo>
                  <a:pt x="0" y="0"/>
                </a:moveTo>
                <a:lnTo>
                  <a:pt x="16996718" y="0"/>
                </a:lnTo>
                <a:lnTo>
                  <a:pt x="16996718" y="14709887"/>
                </a:lnTo>
                <a:lnTo>
                  <a:pt x="0" y="14709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99FD2D1-6323-5A6F-0C53-18D4086391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000" y="1047750"/>
            <a:ext cx="8115300" cy="8191500"/>
          </a:xfrm>
          <a:solidFill>
            <a:srgbClr val="F7941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Voeg hier een foto toe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7DEA111-D907-8525-AC70-095B985AC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2793" y="2655528"/>
            <a:ext cx="6067277" cy="1940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6000" b="1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Nazca</a:t>
            </a:r>
            <a:br>
              <a:rPr lang="en-US" sz="6000" b="1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</a:br>
            <a:r>
              <a:rPr lang="en-US" sz="6000" b="1" err="1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Gallerij</a:t>
            </a:r>
            <a:r>
              <a:rPr lang="en-US" sz="6000" b="1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 </a:t>
            </a:r>
            <a:r>
              <a:rPr lang="en-US" sz="6000" b="1" err="1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sectie</a:t>
            </a:r>
            <a:endParaRPr lang="en-US" sz="6000" b="1">
              <a:solidFill>
                <a:srgbClr val="FFFFFF"/>
              </a:solidFill>
              <a:latin typeface="Studio Pro Semi-Bold"/>
              <a:ea typeface="Studio Pro Semi-Bold"/>
              <a:cs typeface="Studio Pro Semi-Bold"/>
              <a:sym typeface="Studio Pro Semi-Bold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165060E-9D51-EE46-EBE4-D0D8D5654E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33525" y="4911083"/>
            <a:ext cx="6065838" cy="1656715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900">
                <a:solidFill>
                  <a:schemeClr val="bg1"/>
                </a:solidFill>
              </a:defRPr>
            </a:lvl3pPr>
            <a:lvl4pPr>
              <a:defRPr sz="19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Lorem ipsum dolor sit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amet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,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consectetur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adipiscing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elit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, sed do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eiusmod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tempor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incididunt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ut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labore et dolore magna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aliqua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. Ut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enim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ad minim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veniam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,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quis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nostrud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exercitation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ullamco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laboris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nisi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ut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aliquip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ex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ea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commodo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 </a:t>
            </a:r>
            <a:r>
              <a:rPr lang="en-US" sz="1899" err="1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consequat</a:t>
            </a:r>
            <a:r>
              <a:rPr lang="en-US" sz="1899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073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_5">
    <p:bg>
      <p:bgPr>
        <a:solidFill>
          <a:srgbClr val="00B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FEA809E1-8416-CE79-BF29-491E7BB5A5DF}"/>
              </a:ext>
            </a:extLst>
          </p:cNvPr>
          <p:cNvGrpSpPr/>
          <p:nvPr userDrawn="1"/>
        </p:nvGrpSpPr>
        <p:grpSpPr>
          <a:xfrm>
            <a:off x="10530993" y="4707488"/>
            <a:ext cx="801950" cy="801950"/>
            <a:chOff x="0" y="0"/>
            <a:chExt cx="1913890" cy="191389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D8301D3-A4E4-06EE-8820-2EF0E635140A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285712D1-187F-1AC4-82A0-40929605862C}"/>
              </a:ext>
            </a:extLst>
          </p:cNvPr>
          <p:cNvGrpSpPr/>
          <p:nvPr userDrawn="1"/>
        </p:nvGrpSpPr>
        <p:grpSpPr>
          <a:xfrm>
            <a:off x="10530993" y="6113512"/>
            <a:ext cx="801950" cy="801950"/>
            <a:chOff x="0" y="0"/>
            <a:chExt cx="1913890" cy="1913890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2FA04E55-465E-A073-FE92-A78CC39B2DF8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1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id="{835200E0-63E3-8AE6-018C-396FDD6F1CEE}"/>
              </a:ext>
            </a:extLst>
          </p:cNvPr>
          <p:cNvGrpSpPr/>
          <p:nvPr userDrawn="1"/>
        </p:nvGrpSpPr>
        <p:grpSpPr>
          <a:xfrm>
            <a:off x="10530993" y="7519536"/>
            <a:ext cx="801950" cy="801950"/>
            <a:chOff x="0" y="0"/>
            <a:chExt cx="1913890" cy="1913890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64C012E-00DA-02AE-851B-D06A0267282F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4" name="Freeform 10">
            <a:extLst>
              <a:ext uri="{FF2B5EF4-FFF2-40B4-BE49-F238E27FC236}">
                <a16:creationId xmlns:a16="http://schemas.microsoft.com/office/drawing/2014/main" id="{59BAC5AA-BF62-A71F-40B6-D9B900779C3F}"/>
              </a:ext>
            </a:extLst>
          </p:cNvPr>
          <p:cNvSpPr/>
          <p:nvPr userDrawn="1"/>
        </p:nvSpPr>
        <p:spPr>
          <a:xfrm rot="18085512">
            <a:off x="8831561" y="-3464554"/>
            <a:ext cx="13024970" cy="11272520"/>
          </a:xfrm>
          <a:custGeom>
            <a:avLst/>
            <a:gdLst/>
            <a:ahLst/>
            <a:cxnLst/>
            <a:rect l="l" t="t" r="r" b="b"/>
            <a:pathLst>
              <a:path w="13024970" h="11272520">
                <a:moveTo>
                  <a:pt x="0" y="0"/>
                </a:moveTo>
                <a:lnTo>
                  <a:pt x="13024971" y="0"/>
                </a:lnTo>
                <a:lnTo>
                  <a:pt x="13024971" y="11272520"/>
                </a:lnTo>
                <a:lnTo>
                  <a:pt x="0" y="11272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A1A973CB-AF08-F866-36AC-C3B438A49146}"/>
              </a:ext>
            </a:extLst>
          </p:cNvPr>
          <p:cNvSpPr txBox="1"/>
          <p:nvPr userDrawn="1"/>
        </p:nvSpPr>
        <p:spPr>
          <a:xfrm>
            <a:off x="10530993" y="4902743"/>
            <a:ext cx="801950" cy="372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952F45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01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556A6FC5-B959-62EA-4773-CF1D3F5FFF44}"/>
              </a:ext>
            </a:extLst>
          </p:cNvPr>
          <p:cNvSpPr txBox="1"/>
          <p:nvPr userDrawn="1"/>
        </p:nvSpPr>
        <p:spPr>
          <a:xfrm>
            <a:off x="10530993" y="6308767"/>
            <a:ext cx="801950" cy="372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952F45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02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FBF1AB26-25E3-A0DF-A9FE-ADA6DAD64FC7}"/>
              </a:ext>
            </a:extLst>
          </p:cNvPr>
          <p:cNvSpPr txBox="1"/>
          <p:nvPr userDrawn="1"/>
        </p:nvSpPr>
        <p:spPr>
          <a:xfrm>
            <a:off x="10530993" y="7714791"/>
            <a:ext cx="801950" cy="372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952F45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03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BF6132A-3883-8094-FB76-89D191C719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4063" y="2841625"/>
            <a:ext cx="8389937" cy="7445375"/>
          </a:xfrm>
          <a:solidFill>
            <a:srgbClr val="F7941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Voeg hier een foto toe</a:t>
            </a:r>
          </a:p>
        </p:txBody>
      </p:sp>
      <p:sp>
        <p:nvSpPr>
          <p:cNvPr id="24" name="Title 14">
            <a:extLst>
              <a:ext uri="{FF2B5EF4-FFF2-40B4-BE49-F238E27FC236}">
                <a16:creationId xmlns:a16="http://schemas.microsoft.com/office/drawing/2014/main" id="{5BA5EEFA-E8DB-1258-622C-1FAEE1C19C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9093" y="1466614"/>
            <a:ext cx="6067277" cy="27354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6000" b="1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Business</a:t>
            </a:r>
            <a:br>
              <a:rPr lang="en-US" sz="6000" b="1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</a:br>
            <a:r>
              <a:rPr lang="en-US" sz="6000" b="1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marketing</a:t>
            </a:r>
            <a:br>
              <a:rPr lang="en-US" sz="6000" b="1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</a:br>
            <a:r>
              <a:rPr lang="en-US" sz="6000" b="1" err="1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strategie</a:t>
            </a:r>
            <a:endParaRPr lang="en-US" sz="6000" b="1">
              <a:solidFill>
                <a:srgbClr val="FFFFFF"/>
              </a:solidFill>
              <a:latin typeface="Studio Pro Semi-Bold"/>
              <a:ea typeface="Studio Pro Semi-Bold"/>
              <a:cs typeface="Studio Pro Semi-Bold"/>
              <a:sym typeface="Studio Pro Semi-Bold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6092A2C-CA09-4720-3F48-439A42F35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04524" y="4643578"/>
            <a:ext cx="5316676" cy="1028418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900">
                <a:solidFill>
                  <a:schemeClr val="bg1"/>
                </a:solidFill>
              </a:defRPr>
            </a:lvl3pPr>
            <a:lvl4pPr>
              <a:defRPr sz="19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do </a:t>
            </a:r>
            <a:r>
              <a:rPr lang="nl-NL" err="1"/>
              <a:t>eiusmod</a:t>
            </a:r>
            <a:r>
              <a:rPr lang="nl-NL"/>
              <a:t> </a:t>
            </a:r>
            <a:r>
              <a:rPr lang="nl-NL" err="1"/>
              <a:t>tempor</a:t>
            </a:r>
            <a:r>
              <a:rPr lang="nl-NL"/>
              <a:t> </a:t>
            </a:r>
            <a:r>
              <a:rPr lang="nl-NL" err="1"/>
              <a:t>incididunt</a:t>
            </a:r>
            <a:r>
              <a:rPr lang="nl-NL"/>
              <a:t> ut </a:t>
            </a:r>
            <a:r>
              <a:rPr lang="nl-NL" err="1"/>
              <a:t>labore</a:t>
            </a:r>
            <a:r>
              <a:rPr lang="nl-NL"/>
              <a:t> et </a:t>
            </a:r>
            <a:r>
              <a:rPr lang="nl-NL" err="1"/>
              <a:t>dolore</a:t>
            </a:r>
            <a:r>
              <a:rPr lang="nl-NL"/>
              <a:t> magna </a:t>
            </a:r>
            <a:r>
              <a:rPr lang="nl-NL" err="1"/>
              <a:t>aliqua</a:t>
            </a:r>
            <a:r>
              <a:rPr lang="nl-NL"/>
              <a:t>. 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8F6B7FF6-024C-2C0F-A4B8-E9BA11262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04524" y="6000278"/>
            <a:ext cx="5316676" cy="1028418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900">
                <a:solidFill>
                  <a:schemeClr val="bg1"/>
                </a:solidFill>
              </a:defRPr>
            </a:lvl3pPr>
            <a:lvl4pPr>
              <a:defRPr sz="19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do </a:t>
            </a:r>
            <a:r>
              <a:rPr lang="nl-NL" err="1"/>
              <a:t>eiusmod</a:t>
            </a:r>
            <a:r>
              <a:rPr lang="nl-NL"/>
              <a:t> </a:t>
            </a:r>
            <a:r>
              <a:rPr lang="nl-NL" err="1"/>
              <a:t>tempor</a:t>
            </a:r>
            <a:r>
              <a:rPr lang="nl-NL"/>
              <a:t> </a:t>
            </a:r>
            <a:r>
              <a:rPr lang="nl-NL" err="1"/>
              <a:t>incididunt</a:t>
            </a:r>
            <a:r>
              <a:rPr lang="nl-NL"/>
              <a:t> ut </a:t>
            </a:r>
            <a:r>
              <a:rPr lang="nl-NL" err="1"/>
              <a:t>labore</a:t>
            </a:r>
            <a:r>
              <a:rPr lang="nl-NL"/>
              <a:t> et </a:t>
            </a:r>
            <a:r>
              <a:rPr lang="nl-NL" err="1"/>
              <a:t>dolore</a:t>
            </a:r>
            <a:r>
              <a:rPr lang="nl-NL"/>
              <a:t> magna </a:t>
            </a:r>
            <a:r>
              <a:rPr lang="nl-NL" err="1"/>
              <a:t>aliqua</a:t>
            </a:r>
            <a:r>
              <a:rPr lang="nl-NL"/>
              <a:t>. 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3CF9C06F-9A03-2E33-C594-E2E0AB32CE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04524" y="7406302"/>
            <a:ext cx="5316676" cy="1028418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900">
                <a:solidFill>
                  <a:schemeClr val="bg1"/>
                </a:solidFill>
              </a:defRPr>
            </a:lvl3pPr>
            <a:lvl4pPr>
              <a:defRPr sz="19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consectetur</a:t>
            </a:r>
            <a:r>
              <a:rPr lang="nl-NL"/>
              <a:t> </a:t>
            </a:r>
            <a:r>
              <a:rPr lang="nl-NL" err="1"/>
              <a:t>adipiscing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, </a:t>
            </a:r>
            <a:r>
              <a:rPr lang="nl-NL" err="1"/>
              <a:t>sed</a:t>
            </a:r>
            <a:r>
              <a:rPr lang="nl-NL"/>
              <a:t> do </a:t>
            </a:r>
            <a:r>
              <a:rPr lang="nl-NL" err="1"/>
              <a:t>eiusmod</a:t>
            </a:r>
            <a:r>
              <a:rPr lang="nl-NL"/>
              <a:t> </a:t>
            </a:r>
            <a:r>
              <a:rPr lang="nl-NL" err="1"/>
              <a:t>tempor</a:t>
            </a:r>
            <a:r>
              <a:rPr lang="nl-NL"/>
              <a:t> </a:t>
            </a:r>
            <a:r>
              <a:rPr lang="nl-NL" err="1"/>
              <a:t>incididunt</a:t>
            </a:r>
            <a:r>
              <a:rPr lang="nl-NL"/>
              <a:t> ut </a:t>
            </a:r>
            <a:r>
              <a:rPr lang="nl-NL" err="1"/>
              <a:t>labore</a:t>
            </a:r>
            <a:r>
              <a:rPr lang="nl-NL"/>
              <a:t> et </a:t>
            </a:r>
            <a:r>
              <a:rPr lang="nl-NL" err="1"/>
              <a:t>dolore</a:t>
            </a:r>
            <a:r>
              <a:rPr lang="nl-NL"/>
              <a:t> magna </a:t>
            </a:r>
            <a:r>
              <a:rPr lang="nl-NL" err="1"/>
              <a:t>aliqua</a:t>
            </a:r>
            <a:r>
              <a:rPr lang="nl-NL"/>
              <a:t>. </a:t>
            </a:r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E7040A83-35FE-9180-73A4-ADC715EACD3C}"/>
              </a:ext>
            </a:extLst>
          </p:cNvPr>
          <p:cNvSpPr/>
          <p:nvPr userDrawn="1"/>
        </p:nvSpPr>
        <p:spPr>
          <a:xfrm>
            <a:off x="14684976" y="9383181"/>
            <a:ext cx="2536224" cy="433464"/>
          </a:xfrm>
          <a:custGeom>
            <a:avLst/>
            <a:gdLst/>
            <a:ahLst/>
            <a:cxnLst/>
            <a:rect l="l" t="t" r="r" b="b"/>
            <a:pathLst>
              <a:path w="2536224" h="433464">
                <a:moveTo>
                  <a:pt x="0" y="0"/>
                </a:moveTo>
                <a:lnTo>
                  <a:pt x="2536224" y="0"/>
                </a:lnTo>
                <a:lnTo>
                  <a:pt x="2536224" y="433464"/>
                </a:lnTo>
                <a:lnTo>
                  <a:pt x="0" y="433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20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lide">
    <p:bg>
      <p:bgPr>
        <a:solidFill>
          <a:srgbClr val="F794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57DF5566-6FEA-EC26-81EE-A3D42C2447DC}"/>
              </a:ext>
            </a:extLst>
          </p:cNvPr>
          <p:cNvSpPr/>
          <p:nvPr userDrawn="1"/>
        </p:nvSpPr>
        <p:spPr>
          <a:xfrm>
            <a:off x="11644138" y="1829969"/>
            <a:ext cx="1375430" cy="1372150"/>
          </a:xfrm>
          <a:custGeom>
            <a:avLst/>
            <a:gdLst/>
            <a:ahLst/>
            <a:cxnLst/>
            <a:rect l="l" t="t" r="r" b="b"/>
            <a:pathLst>
              <a:path w="1375430" h="1372150">
                <a:moveTo>
                  <a:pt x="0" y="0"/>
                </a:moveTo>
                <a:lnTo>
                  <a:pt x="1375431" y="0"/>
                </a:lnTo>
                <a:lnTo>
                  <a:pt x="1375431" y="1372150"/>
                </a:lnTo>
                <a:lnTo>
                  <a:pt x="0" y="1372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227" b="-4227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7BBF8661-A991-2DA7-3F3D-F02EE3FE4347}"/>
              </a:ext>
            </a:extLst>
          </p:cNvPr>
          <p:cNvSpPr txBox="1"/>
          <p:nvPr userDrawn="1"/>
        </p:nvSpPr>
        <p:spPr>
          <a:xfrm>
            <a:off x="8601382" y="6862890"/>
            <a:ext cx="7460943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spc="56">
                <a:solidFill>
                  <a:srgbClr val="FFFFFF"/>
                </a:solidFill>
                <a:latin typeface="Studio Pro"/>
                <a:ea typeface="Studio Pro"/>
                <a:cs typeface="Studio Pro"/>
                <a:sym typeface="Studio Pro"/>
              </a:rPr>
              <a:t>www.nazcai.nl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C1405DBC-A941-F6AD-773A-2EAD5813D700}"/>
              </a:ext>
            </a:extLst>
          </p:cNvPr>
          <p:cNvSpPr txBox="1"/>
          <p:nvPr userDrawn="1"/>
        </p:nvSpPr>
        <p:spPr>
          <a:xfrm>
            <a:off x="10769713" y="3444194"/>
            <a:ext cx="3124281" cy="512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6"/>
              </a:lnSpc>
            </a:pPr>
            <a:r>
              <a:rPr lang="en-US" sz="2754" b="1" spc="575">
                <a:solidFill>
                  <a:srgbClr val="FFFFFF"/>
                </a:solidFill>
                <a:latin typeface="Studio Pro Semi-Bold"/>
                <a:ea typeface="Studio Pro Semi-Bold"/>
                <a:cs typeface="Studio Pro Semi-Bold"/>
                <a:sym typeface="Studio Pro Semi-Bold"/>
              </a:rPr>
              <a:t>Nazca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67A65C12-8039-EDC2-C5E6-19D2F966260D}"/>
              </a:ext>
            </a:extLst>
          </p:cNvPr>
          <p:cNvSpPr/>
          <p:nvPr userDrawn="1"/>
        </p:nvSpPr>
        <p:spPr>
          <a:xfrm rot="20705199">
            <a:off x="-9301652" y="-3901977"/>
            <a:ext cx="21166819" cy="18318919"/>
          </a:xfrm>
          <a:custGeom>
            <a:avLst/>
            <a:gdLst/>
            <a:ahLst/>
            <a:cxnLst/>
            <a:rect l="l" t="t" r="r" b="b"/>
            <a:pathLst>
              <a:path w="21166819" h="18318919">
                <a:moveTo>
                  <a:pt x="0" y="0"/>
                </a:moveTo>
                <a:lnTo>
                  <a:pt x="21166819" y="0"/>
                </a:lnTo>
                <a:lnTo>
                  <a:pt x="21166819" y="18318919"/>
                </a:lnTo>
                <a:lnTo>
                  <a:pt x="0" y="183189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BD1B0C9-E876-2A3D-8348-925706812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0253" y="4857221"/>
            <a:ext cx="10363200" cy="1143000"/>
          </a:xfrm>
        </p:spPr>
        <p:txBody>
          <a:bodyPr/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Bedankt</a:t>
            </a:r>
            <a:r>
              <a:rPr lang="en-GB"/>
              <a:t>!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36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036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5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Studio Pro Medium" panose="000006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tudio Pro" panose="000005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tudio Pro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tudio Pro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Studio Pro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Studio Pro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6F3FA3-E258-9831-24AD-D4E7D4D348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7799" y="6210301"/>
            <a:ext cx="8499765" cy="9109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4800" dirty="0">
                <a:solidFill>
                  <a:srgbClr val="FFFFFF"/>
                </a:solidFill>
                <a:latin typeface="Studio Pro"/>
              </a:rPr>
              <a:t>BRO’tje 27 november 2025</a:t>
            </a:r>
          </a:p>
          <a:p>
            <a:endParaRPr lang="en-US" sz="4800" dirty="0">
              <a:solidFill>
                <a:srgbClr val="FFFFFF"/>
              </a:solidFill>
              <a:latin typeface="Studio Pro"/>
            </a:endParaRPr>
          </a:p>
        </p:txBody>
      </p:sp>
    </p:spTree>
    <p:extLst>
      <p:ext uri="{BB962C8B-B14F-4D97-AF65-F5344CB8AC3E}">
        <p14:creationId xmlns:p14="http://schemas.microsoft.com/office/powerpoint/2010/main" val="150906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52F08-3350-4615-9151-3CF58BC51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2A7548-0067-3A1F-F7F9-525D4E2E5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29" y="2183967"/>
            <a:ext cx="16620141" cy="591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95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642C6-3DD8-086A-1881-A77468589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FB9004-DB5A-A8B8-3E42-74D85C414E0C}"/>
              </a:ext>
            </a:extLst>
          </p:cNvPr>
          <p:cNvSpPr txBox="1"/>
          <p:nvPr/>
        </p:nvSpPr>
        <p:spPr>
          <a:xfrm>
            <a:off x="3013023" y="4543335"/>
            <a:ext cx="12261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Stap 4: Daadwerkelijke aanlevering </a:t>
            </a:r>
          </a:p>
        </p:txBody>
      </p:sp>
    </p:spTree>
    <p:extLst>
      <p:ext uri="{BB962C8B-B14F-4D97-AF65-F5344CB8AC3E}">
        <p14:creationId xmlns:p14="http://schemas.microsoft.com/office/powerpoint/2010/main" val="4043815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BAD11-2BD0-DD22-5DF4-6CB3712C7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9828F4-AB2E-5AB5-A380-0E1B54C6A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623" y="1261521"/>
            <a:ext cx="12212754" cy="776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8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4F45A-3718-4CF6-137A-4A32F9B46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886FEC-10BC-50F5-D546-43259A456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85" y="1489087"/>
            <a:ext cx="16957630" cy="730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87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42734-CF9C-B637-73B3-74B4E2BF8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12795-61C7-E215-2865-734BE8BAD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03" y="569627"/>
            <a:ext cx="17289194" cy="84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09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E7C13-8418-9CF6-D121-59C794BAF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FDC4F1-9CB3-46CE-8CD7-DE28D5C8C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9739"/>
            <a:ext cx="182880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11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E74F1B-EA88-F20A-1C46-E1919795E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888" y="467818"/>
            <a:ext cx="14900223" cy="862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9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schermopname, Kleurrijkheid, Graphics, cirkel&#10;&#10;Door AI gegenereerde inhoud is mogelijk onjuist.">
            <a:extLst>
              <a:ext uri="{FF2B5EF4-FFF2-40B4-BE49-F238E27FC236}">
                <a16:creationId xmlns:a16="http://schemas.microsoft.com/office/drawing/2014/main" id="{AF7087B2-F248-3D9B-829C-64956ADBF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425" y="3567112"/>
            <a:ext cx="6915150" cy="3590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AC59E6-F859-6FB7-71A0-5770C4F8B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8" y="802015"/>
            <a:ext cx="18185763" cy="838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5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46C36B-3B44-0D82-19BF-1F85C02A5F18}"/>
              </a:ext>
            </a:extLst>
          </p:cNvPr>
          <p:cNvSpPr txBox="1"/>
          <p:nvPr/>
        </p:nvSpPr>
        <p:spPr>
          <a:xfrm>
            <a:off x="3013023" y="4543335"/>
            <a:ext cx="12261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Stappen Bulkaanleveringen</a:t>
            </a:r>
          </a:p>
        </p:txBody>
      </p:sp>
    </p:spTree>
    <p:extLst>
      <p:ext uri="{BB962C8B-B14F-4D97-AF65-F5344CB8AC3E}">
        <p14:creationId xmlns:p14="http://schemas.microsoft.com/office/powerpoint/2010/main" val="361409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34DA0-6067-4BEB-BA1B-F6E43F334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B57557-0E64-4554-8B6C-68B746397420}"/>
              </a:ext>
            </a:extLst>
          </p:cNvPr>
          <p:cNvSpPr txBox="1"/>
          <p:nvPr/>
        </p:nvSpPr>
        <p:spPr>
          <a:xfrm>
            <a:off x="3013023" y="4543335"/>
            <a:ext cx="12261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Stap 1: Startgesprek met Key-user Nazca Bodem</a:t>
            </a:r>
          </a:p>
        </p:txBody>
      </p:sp>
    </p:spTree>
    <p:extLst>
      <p:ext uri="{BB962C8B-B14F-4D97-AF65-F5344CB8AC3E}">
        <p14:creationId xmlns:p14="http://schemas.microsoft.com/office/powerpoint/2010/main" val="72369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1D382-5130-3E55-83F0-E15D2A1D7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BA3221-2F93-E3FF-BEE3-8494537EF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186" y="1185143"/>
            <a:ext cx="12691628" cy="791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4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3A5380-1978-CBF0-E8A8-50D0848A5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54" y="1966118"/>
            <a:ext cx="17618892" cy="635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0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3E053-AEDB-BB5E-CC09-5057BFB71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677ACC-F251-D871-2B45-E6BEFD3C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148" y="335280"/>
            <a:ext cx="9319412" cy="939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1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AA736-3904-42CE-6610-3723E9252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8391F7-A8ED-F96C-F552-7DA884705B06}"/>
              </a:ext>
            </a:extLst>
          </p:cNvPr>
          <p:cNvSpPr txBox="1"/>
          <p:nvPr/>
        </p:nvSpPr>
        <p:spPr>
          <a:xfrm>
            <a:off x="3013023" y="4543335"/>
            <a:ext cx="12261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Stap 2: Verbeteren data (niet verplicht)</a:t>
            </a:r>
          </a:p>
        </p:txBody>
      </p:sp>
    </p:spTree>
    <p:extLst>
      <p:ext uri="{BB962C8B-B14F-4D97-AF65-F5344CB8AC3E}">
        <p14:creationId xmlns:p14="http://schemas.microsoft.com/office/powerpoint/2010/main" val="131032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9865F-1FF7-17C0-F0D0-DC3D8CCCA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5341E9-79CC-3883-4936-9D74148FC01E}"/>
              </a:ext>
            </a:extLst>
          </p:cNvPr>
          <p:cNvSpPr txBox="1"/>
          <p:nvPr/>
        </p:nvSpPr>
        <p:spPr>
          <a:xfrm>
            <a:off x="3013023" y="4543335"/>
            <a:ext cx="12261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Stap 3: Verbeteren data door  scripting </a:t>
            </a:r>
          </a:p>
        </p:txBody>
      </p:sp>
    </p:spTree>
    <p:extLst>
      <p:ext uri="{BB962C8B-B14F-4D97-AF65-F5344CB8AC3E}">
        <p14:creationId xmlns:p14="http://schemas.microsoft.com/office/powerpoint/2010/main" val="1146848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56a8a7-fcc6-4be1-a185-6f9333e53ae3">
      <Terms xmlns="http://schemas.microsoft.com/office/infopath/2007/PartnerControls"/>
    </lcf76f155ced4ddcb4097134ff3c332f>
    <TaxCatchAll xmlns="51fdfeb7-d5f1-42b8-b122-85b8f43f239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150FA68DF1AE4B887A402EEE62BD8F" ma:contentTypeVersion="16" ma:contentTypeDescription="Een nieuw document maken." ma:contentTypeScope="" ma:versionID="24550da99b5de537402fbe877753efed">
  <xsd:schema xmlns:xsd="http://www.w3.org/2001/XMLSchema" xmlns:xs="http://www.w3.org/2001/XMLSchema" xmlns:p="http://schemas.microsoft.com/office/2006/metadata/properties" xmlns:ns2="cd56a8a7-fcc6-4be1-a185-6f9333e53ae3" xmlns:ns3="51fdfeb7-d5f1-42b8-b122-85b8f43f2391" targetNamespace="http://schemas.microsoft.com/office/2006/metadata/properties" ma:root="true" ma:fieldsID="26451d8f4876ac7b8e4346d160289157" ns2:_="" ns3:_="">
    <xsd:import namespace="cd56a8a7-fcc6-4be1-a185-6f9333e53ae3"/>
    <xsd:import namespace="51fdfeb7-d5f1-42b8-b122-85b8f43f2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6a8a7-fcc6-4be1-a185-6f9333e53a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ccc929b8-f5c3-4266-8e0b-5a0e66d3c8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dfeb7-d5f1-42b8-b122-85b8f43f23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66d70525-2052-41ee-964f-d4cabba16bd1}" ma:internalName="TaxCatchAll" ma:showField="CatchAllData" ma:web="51fdfeb7-d5f1-42b8-b122-85b8f43f2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8F5EB9-1DD5-4AA0-A97D-5A46980650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258D19-8E7F-4EB9-9C21-87F884884BC9}">
  <ds:schemaRefs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51fdfeb7-d5f1-42b8-b122-85b8f43f23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cd56a8a7-fcc6-4be1-a185-6f9333e53ae3"/>
  </ds:schemaRefs>
</ds:datastoreItem>
</file>

<file path=customXml/itemProps3.xml><?xml version="1.0" encoding="utf-8"?>
<ds:datastoreItem xmlns:ds="http://schemas.openxmlformats.org/officeDocument/2006/customXml" ds:itemID="{CAB3739C-32D1-4828-A046-BCE12664E19D}">
  <ds:schemaRefs>
    <ds:schemaRef ds:uri="51fdfeb7-d5f1-42b8-b122-85b8f43f2391"/>
    <ds:schemaRef ds:uri="cd56a8a7-fcc6-4be1-a185-6f9333e53a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37</Words>
  <Application>Microsoft Office PowerPoint</Application>
  <PresentationFormat>Custom</PresentationFormat>
  <Paragraphs>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Studio Pro</vt:lpstr>
      <vt:lpstr>Studio Pro Semi-Bold</vt:lpstr>
      <vt:lpstr>Studio Pro Medium</vt:lpstr>
      <vt:lpstr>Calibri</vt:lpstr>
      <vt:lpstr>Arial</vt:lpstr>
      <vt:lpstr>Aptos</vt:lpstr>
      <vt:lpstr>Studio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Nazca</dc:title>
  <dc:creator>Dannilla Koenen</dc:creator>
  <cp:lastModifiedBy>Karin van Vuuren</cp:lastModifiedBy>
  <cp:revision>7</cp:revision>
  <dcterms:created xsi:type="dcterms:W3CDTF">2006-08-16T00:00:00Z</dcterms:created>
  <dcterms:modified xsi:type="dcterms:W3CDTF">2025-11-26T22:50:55Z</dcterms:modified>
  <dc:identifier>DAGJO3Sh2Q4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0x01010035150FA68DF1AE4B887A402EEE62BD8F</vt:lpwstr>
  </property>
  <property fmtid="{D5CDD505-2E9C-101B-9397-08002B2CF9AE}" pid="3" name="MediaServiceImageTags">
    <vt:lpwstr/>
  </property>
</Properties>
</file>