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7.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9.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10.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11.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12.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5" r:id="rId4"/>
    <p:sldMasterId id="2147483893" r:id="rId5"/>
    <p:sldMasterId id="2147483930" r:id="rId6"/>
    <p:sldMasterId id="2147484004" r:id="rId7"/>
    <p:sldMasterId id="2147484041" r:id="rId8"/>
    <p:sldMasterId id="2147484078" r:id="rId9"/>
    <p:sldMasterId id="2147484152" r:id="rId10"/>
    <p:sldMasterId id="2147484189" r:id="rId11"/>
    <p:sldMasterId id="2147484226" r:id="rId12"/>
    <p:sldMasterId id="2147484300" r:id="rId13"/>
    <p:sldMasterId id="2147484337" r:id="rId14"/>
    <p:sldMasterId id="2147484374" r:id="rId15"/>
    <p:sldMasterId id="2147484460" r:id="rId16"/>
  </p:sldMasterIdLst>
  <p:notesMasterIdLst>
    <p:notesMasterId r:id="rId53"/>
  </p:notesMasterIdLst>
  <p:handoutMasterIdLst>
    <p:handoutMasterId r:id="rId54"/>
  </p:handoutMasterIdLst>
  <p:sldIdLst>
    <p:sldId id="961" r:id="rId17"/>
    <p:sldId id="955" r:id="rId18"/>
    <p:sldId id="963" r:id="rId19"/>
    <p:sldId id="353" r:id="rId20"/>
    <p:sldId id="962" r:id="rId21"/>
    <p:sldId id="278" r:id="rId22"/>
    <p:sldId id="324" r:id="rId23"/>
    <p:sldId id="949" r:id="rId24"/>
    <p:sldId id="974" r:id="rId25"/>
    <p:sldId id="973" r:id="rId26"/>
    <p:sldId id="965" r:id="rId27"/>
    <p:sldId id="864" r:id="rId28"/>
    <p:sldId id="328" r:id="rId29"/>
    <p:sldId id="357" r:id="rId30"/>
    <p:sldId id="356" r:id="rId31"/>
    <p:sldId id="946" r:id="rId32"/>
    <p:sldId id="358" r:id="rId33"/>
    <p:sldId id="947" r:id="rId34"/>
    <p:sldId id="948" r:id="rId35"/>
    <p:sldId id="964" r:id="rId36"/>
    <p:sldId id="975" r:id="rId37"/>
    <p:sldId id="976" r:id="rId38"/>
    <p:sldId id="351" r:id="rId39"/>
    <p:sldId id="322" r:id="rId40"/>
    <p:sldId id="950" r:id="rId41"/>
    <p:sldId id="977" r:id="rId42"/>
    <p:sldId id="951" r:id="rId43"/>
    <p:sldId id="967" r:id="rId44"/>
    <p:sldId id="968" r:id="rId45"/>
    <p:sldId id="343" r:id="rId46"/>
    <p:sldId id="970" r:id="rId47"/>
    <p:sldId id="980" r:id="rId48"/>
    <p:sldId id="981" r:id="rId49"/>
    <p:sldId id="982" r:id="rId50"/>
    <p:sldId id="983" r:id="rId51"/>
    <p:sldId id="984"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D6637E94-A4CB-498F-A5A7-7A0D42118CF3}">
          <p14:sldIdLst>
            <p14:sldId id="961"/>
            <p14:sldId id="955"/>
            <p14:sldId id="963"/>
            <p14:sldId id="353"/>
            <p14:sldId id="962"/>
            <p14:sldId id="278"/>
            <p14:sldId id="324"/>
            <p14:sldId id="949"/>
            <p14:sldId id="974"/>
            <p14:sldId id="973"/>
            <p14:sldId id="965"/>
            <p14:sldId id="864"/>
            <p14:sldId id="328"/>
            <p14:sldId id="357"/>
            <p14:sldId id="356"/>
            <p14:sldId id="946"/>
            <p14:sldId id="358"/>
            <p14:sldId id="947"/>
            <p14:sldId id="948"/>
            <p14:sldId id="964"/>
            <p14:sldId id="975"/>
            <p14:sldId id="976"/>
            <p14:sldId id="351"/>
            <p14:sldId id="322"/>
            <p14:sldId id="950"/>
            <p14:sldId id="977"/>
            <p14:sldId id="951"/>
            <p14:sldId id="967"/>
            <p14:sldId id="968"/>
            <p14:sldId id="343"/>
            <p14:sldId id="970"/>
            <p14:sldId id="980"/>
            <p14:sldId id="981"/>
            <p14:sldId id="982"/>
            <p14:sldId id="983"/>
            <p14:sldId id="984"/>
          </p14:sldIdLst>
        </p14:section>
      </p14:sectionLst>
    </p:ext>
    <p:ext uri="{EFAFB233-063F-42B5-8137-9DF3F51BA10A}">
      <p15:sldGuideLst xmlns:p15="http://schemas.microsoft.com/office/powerpoint/2012/main">
        <p15:guide id="1" pos="518" userDrawn="1">
          <p15:clr>
            <a:srgbClr val="A4A3A4"/>
          </p15:clr>
        </p15:guide>
        <p15:guide id="2" orient="horz" pos="2160">
          <p15:clr>
            <a:srgbClr val="A4A3A4"/>
          </p15:clr>
        </p15:guide>
        <p15:guide id="3" orient="horz" pos="103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rnout Drenthel" initials="AD [7]" lastIdx="1" clrIdx="6"/>
  <p:cmAuthor id="1" name="Arnout Drenthel" initials="AD" lastIdx="1" clrIdx="0"/>
  <p:cmAuthor id="8" name="Arnout Drenthel" initials="AD [8]" lastIdx="1" clrIdx="7"/>
  <p:cmAuthor id="2" name="Arnout Drenthel" initials="AD [2]" lastIdx="1" clrIdx="1"/>
  <p:cmAuthor id="9" name="Arnout Drenthel" initials="AD [9]" lastIdx="1" clrIdx="8"/>
  <p:cmAuthor id="3" name="Arnout Drenthel" initials="AD [3]" lastIdx="1" clrIdx="2"/>
  <p:cmAuthor id="10" name="Honning, F.E. (Ernestien)" initials="HF(" lastIdx="29" clrIdx="9">
    <p:extLst>
      <p:ext uri="{19B8F6BF-5375-455C-9EA6-DF929625EA0E}">
        <p15:presenceInfo xmlns:p15="http://schemas.microsoft.com/office/powerpoint/2012/main" userId="S::ernestien.honning@tno.nl::d1fefdc8-3ee0-4ea8-a558-098ffd6d8f53" providerId="AD"/>
      </p:ext>
    </p:extLst>
  </p:cmAuthor>
  <p:cmAuthor id="4" name="Arnout Drenthel" initials="AD [4]" lastIdx="1" clrIdx="3"/>
  <p:cmAuthor id="11" name="Jong, Florien de (WVL)" initials="JFd(" lastIdx="16" clrIdx="10">
    <p:extLst>
      <p:ext uri="{19B8F6BF-5375-455C-9EA6-DF929625EA0E}">
        <p15:presenceInfo xmlns:p15="http://schemas.microsoft.com/office/powerpoint/2012/main" userId="S-1-5-21-1046319769-833967741-3563887046-366144" providerId="AD"/>
      </p:ext>
    </p:extLst>
  </p:cmAuthor>
  <p:cmAuthor id="5" name="Arnout Drenthel" initials="AD [5]" lastIdx="1" clrIdx="4"/>
  <p:cmAuthor id="12" name="Bartman, Linda" initials="BL" lastIdx="1" clrIdx="11">
    <p:extLst>
      <p:ext uri="{19B8F6BF-5375-455C-9EA6-DF929625EA0E}">
        <p15:presenceInfo xmlns:p15="http://schemas.microsoft.com/office/powerpoint/2012/main" userId="S-1-5-21-2124967372-903829438-1011632211-179875" providerId="AD"/>
      </p:ext>
    </p:extLst>
  </p:cmAuthor>
  <p:cmAuthor id="6" name="Arnout Drenthel" initials="AD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2A1C"/>
    <a:srgbClr val="D52B1E"/>
    <a:srgbClr val="38870D"/>
    <a:srgbClr val="F2F2F2"/>
    <a:srgbClr val="CC9900"/>
    <a:srgbClr val="E5B2CF"/>
    <a:srgbClr val="003048"/>
    <a:srgbClr val="E17000"/>
    <a:srgbClr val="154273"/>
    <a:srgbClr val="F2D9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B507E-5DD8-4809-8BC5-B256567CD168}" v="3" dt="2020-09-01T15:32:42.09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Stijl, thema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53" autoAdjust="0"/>
    <p:restoredTop sz="93673" autoAdjust="0"/>
  </p:normalViewPr>
  <p:slideViewPr>
    <p:cSldViewPr snapToGrid="0">
      <p:cViewPr varScale="1">
        <p:scale>
          <a:sx n="65" d="100"/>
          <a:sy n="65" d="100"/>
        </p:scale>
        <p:origin x="996" y="78"/>
      </p:cViewPr>
      <p:guideLst>
        <p:guide pos="518"/>
        <p:guide orient="horz" pos="2160"/>
        <p:guide orient="horz" pos="1036"/>
      </p:guideLst>
    </p:cSldViewPr>
  </p:slideViewPr>
  <p:outlineViewPr>
    <p:cViewPr>
      <p:scale>
        <a:sx n="33" d="100"/>
        <a:sy n="33" d="100"/>
      </p:scale>
      <p:origin x="0" y="-672"/>
    </p:cViewPr>
  </p:outlineViewPr>
  <p:notesTextViewPr>
    <p:cViewPr>
      <p:scale>
        <a:sx n="3" d="2"/>
        <a:sy n="3" d="2"/>
      </p:scale>
      <p:origin x="0" y="0"/>
    </p:cViewPr>
  </p:notesTextViewPr>
  <p:sorterViewPr>
    <p:cViewPr varScale="1">
      <p:scale>
        <a:sx n="1" d="1"/>
        <a:sy n="1" d="1"/>
      </p:scale>
      <p:origin x="0" y="-7316"/>
    </p:cViewPr>
  </p:sorterViewPr>
  <p:notesViewPr>
    <p:cSldViewPr snapToGrid="0">
      <p:cViewPr varScale="1">
        <p:scale>
          <a:sx n="81" d="100"/>
          <a:sy n="81" d="100"/>
        </p:scale>
        <p:origin x="23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commentAuthors" Target="commen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viewProps" Target="viewProps.xml"/><Relationship Id="rId61"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tsaers, R.J.M. (Ruud)" userId="7052444f-4528-4175-b06a-8eb2d529b395" providerId="ADAL" clId="{7078C245-AB1C-4FD3-BAE3-EF9E7ABB9EF6}"/>
    <pc:docChg chg="addSld modSld">
      <pc:chgData name="Mutsaers, R.J.M. (Ruud)" userId="7052444f-4528-4175-b06a-8eb2d529b395" providerId="ADAL" clId="{7078C245-AB1C-4FD3-BAE3-EF9E7ABB9EF6}" dt="2020-09-01T15:32:42.093" v="3"/>
      <pc:docMkLst>
        <pc:docMk/>
      </pc:docMkLst>
      <pc:sldChg chg="modSp">
        <pc:chgData name="Mutsaers, R.J.M. (Ruud)" userId="7052444f-4528-4175-b06a-8eb2d529b395" providerId="ADAL" clId="{7078C245-AB1C-4FD3-BAE3-EF9E7ABB9EF6}" dt="2020-09-01T15:03:28.096" v="0" actId="6549"/>
        <pc:sldMkLst>
          <pc:docMk/>
          <pc:sldMk cId="2571987372" sldId="962"/>
        </pc:sldMkLst>
        <pc:spChg chg="mod">
          <ac:chgData name="Mutsaers, R.J.M. (Ruud)" userId="7052444f-4528-4175-b06a-8eb2d529b395" providerId="ADAL" clId="{7078C245-AB1C-4FD3-BAE3-EF9E7ABB9EF6}" dt="2020-09-01T15:03:28.096" v="0" actId="6549"/>
          <ac:spMkLst>
            <pc:docMk/>
            <pc:sldMk cId="2571987372" sldId="962"/>
            <ac:spMk id="2" creationId="{00000000-0000-0000-0000-000000000000}"/>
          </ac:spMkLst>
        </pc:spChg>
      </pc:sldChg>
      <pc:sldChg chg="add">
        <pc:chgData name="Mutsaers, R.J.M. (Ruud)" userId="7052444f-4528-4175-b06a-8eb2d529b395" providerId="ADAL" clId="{7078C245-AB1C-4FD3-BAE3-EF9E7ABB9EF6}" dt="2020-09-01T15:23:40.262" v="1"/>
        <pc:sldMkLst>
          <pc:docMk/>
          <pc:sldMk cId="1331325347" sldId="975"/>
        </pc:sldMkLst>
      </pc:sldChg>
      <pc:sldChg chg="add">
        <pc:chgData name="Mutsaers, R.J.M. (Ruud)" userId="7052444f-4528-4175-b06a-8eb2d529b395" providerId="ADAL" clId="{7078C245-AB1C-4FD3-BAE3-EF9E7ABB9EF6}" dt="2020-09-01T15:23:43.769" v="2"/>
        <pc:sldMkLst>
          <pc:docMk/>
          <pc:sldMk cId="240676185" sldId="976"/>
        </pc:sldMkLst>
      </pc:sldChg>
      <pc:sldChg chg="add">
        <pc:chgData name="Mutsaers, R.J.M. (Ruud)" userId="7052444f-4528-4175-b06a-8eb2d529b395" providerId="ADAL" clId="{7078C245-AB1C-4FD3-BAE3-EF9E7ABB9EF6}" dt="2020-09-01T15:32:42.093" v="3"/>
        <pc:sldMkLst>
          <pc:docMk/>
          <pc:sldMk cId="455087775" sldId="9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C6709BA-0250-418B-A227-469BF0F69AD3}" type="datetimeFigureOut">
              <a:rPr lang="nl-NL" smtClean="0"/>
              <a:pPr/>
              <a:t>8-9-2020</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A4FE01-11FF-43DA-B7F5-6592B996E3FA}" type="slidenum">
              <a:rPr lang="nl-NL" smtClean="0"/>
              <a:pPr/>
              <a:t>‹nr.›</a:t>
            </a:fld>
            <a:endParaRPr lang="nl-NL"/>
          </a:p>
        </p:txBody>
      </p:sp>
    </p:spTree>
    <p:extLst>
      <p:ext uri="{BB962C8B-B14F-4D97-AF65-F5344CB8AC3E}">
        <p14:creationId xmlns:p14="http://schemas.microsoft.com/office/powerpoint/2010/main" val="16817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30240-3B76-4E52-B42B-C39F5C218F4D}" type="datetimeFigureOut">
              <a:rPr lang="nl-NL" smtClean="0"/>
              <a:pPr/>
              <a:t>8-9-2020</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01649-886C-4324-AD4C-E61C88D47728}" type="slidenum">
              <a:rPr lang="nl-NL" smtClean="0"/>
              <a:pPr/>
              <a:t>‹nr.›</a:t>
            </a:fld>
            <a:endParaRPr lang="nl-NL"/>
          </a:p>
        </p:txBody>
      </p:sp>
    </p:spTree>
    <p:extLst>
      <p:ext uri="{BB962C8B-B14F-4D97-AF65-F5344CB8AC3E}">
        <p14:creationId xmlns:p14="http://schemas.microsoft.com/office/powerpoint/2010/main" val="116995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a:p>
            <a:r>
              <a:rPr lang="nl-NL" baseline="0" dirty="0"/>
              <a:t>In deze sessie geven we u een toelichting op booronderzoek. We behandelen de verschillende soorten booronderzoeken, bekeken vanuit de vakgebieden. Aan de hand van een voorbeeldproject krijgt u een beeld van booronderzoek in de praktijk.</a:t>
            </a:r>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4</a:t>
            </a:fld>
            <a:endParaRPr lang="nl-NL"/>
          </a:p>
        </p:txBody>
      </p:sp>
    </p:spTree>
    <p:extLst>
      <p:ext uri="{BB962C8B-B14F-4D97-AF65-F5344CB8AC3E}">
        <p14:creationId xmlns:p14="http://schemas.microsoft.com/office/powerpoint/2010/main" val="17132677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Het vakgebied geologie houdt zich bezig met het onderzoek naar de opbouw van de ondergrond in relatie tot de wijze waarop deze is ontstaan/afgezet en de eigenschappen die daaruit voortvloeien. </a:t>
            </a:r>
            <a:br>
              <a:rPr lang="nl-NL" dirty="0">
                <a:effectLst/>
              </a:rPr>
            </a:br>
            <a:endParaRPr lang="nl-NL" dirty="0">
              <a:effectLst/>
            </a:endParaRPr>
          </a:p>
          <a:p>
            <a:r>
              <a:rPr lang="nl-NL" dirty="0"/>
              <a:t>Het onderzoek betreft een specialistisch onderzoek waarbij een grote mate van detail aan de orde is. Denk daarbij aan de kleurverschillen van de korrels om te snappen wat de oorsprong van het materiaal is. De verschillende soorten schelpen om te weten wat het afzettingsmilieu is. Het traject waarbinnen dit onderzoek plaatsvindt loopt van 0 tot dieper dan 500 meter. Echter is 500 meter de begrenzing i.v.m. de mijnbouwwet waardoor dit onderzoek onder andere voorwaarden wordt uitgevoerd.</a:t>
            </a:r>
          </a:p>
          <a:p>
            <a:r>
              <a:rPr lang="nl-NL" dirty="0"/>
              <a:t>Geologisch booronderzoek wordt over het algemeen uitgevoerd als basis voor het maken van de landelijke </a:t>
            </a:r>
            <a:r>
              <a:rPr lang="nl-NL" dirty="0" err="1"/>
              <a:t>geo</a:t>
            </a:r>
            <a:r>
              <a:rPr lang="nl-NL" dirty="0"/>
              <a:t>(</a:t>
            </a:r>
            <a:r>
              <a:rPr lang="nl-NL" dirty="0" err="1"/>
              <a:t>hydro</a:t>
            </a:r>
            <a:r>
              <a:rPr lang="nl-NL" dirty="0"/>
              <a:t>)logische modellen (door de Geologische Dienst Nederland uitgevoerd) welke als registratieobject in de basisregistratie ondergrond zijn opgenomen. Het type booronderzoek wordt dus meestal dor de GDN uitgevoerd. </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16</a:t>
            </a:fld>
            <a:endParaRPr lang="nl-NL"/>
          </a:p>
        </p:txBody>
      </p:sp>
    </p:spTree>
    <p:extLst>
      <p:ext uri="{BB962C8B-B14F-4D97-AF65-F5344CB8AC3E}">
        <p14:creationId xmlns:p14="http://schemas.microsoft.com/office/powerpoint/2010/main" val="1181616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Het vakgebied toegepaste geologie houdt zich bezig met het onderzoek naar de opbouw van de ondergrond in relatie tot de wijze waarop deze is ontstaan/afgezet en de eigenschappen die daaruit voortvloeien. </a:t>
            </a:r>
            <a:br>
              <a:rPr lang="nl-NL" dirty="0">
                <a:effectLst/>
              </a:rPr>
            </a:br>
            <a:endParaRPr lang="nl-NL" dirty="0">
              <a:effectLst/>
            </a:endParaRPr>
          </a:p>
          <a:p>
            <a:r>
              <a:rPr lang="nl-NL" dirty="0"/>
              <a:t>Het onderzoek heeft een grote diversiteit aan onderliggende doelen. Het traject waarbinnen dit onderzoek plaatsvindt is daardoor ook zeer ruim en loopt van 0 tot dieper dan 500 meter. Echter is 500 meter de begrenzing i.v.m. de mijnbouwwet waardoor dit onderzoek onder andere voorwaarden wordt uitgevoerd.</a:t>
            </a:r>
          </a:p>
          <a:p>
            <a:r>
              <a:rPr lang="nl-NL" dirty="0"/>
              <a:t>Bij toegepast geologisch booronderzoek is minder detail nodig vergeleken met geologisch booronderzoek. Dit aangezien men meestal gebruik maakt van reeds bestaande ondergrond modellen en m.b.v. het booronderzoek toets of bijstellen van de verwachting. Dit doet men bijvoorbeeld bij het inrichten van constructies voor het onttrekken of monitoren van grondwater en het plaatsen van Warmte-Koude Opslagsystemen. Ook kan men het uitvoeren voor het maken van meer </a:t>
            </a:r>
            <a:r>
              <a:rPr lang="nl-NL" dirty="0" err="1"/>
              <a:t>locale</a:t>
            </a:r>
            <a:r>
              <a:rPr lang="nl-NL" dirty="0"/>
              <a:t> of regionale modellen.</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17</a:t>
            </a:fld>
            <a:endParaRPr lang="nl-NL"/>
          </a:p>
        </p:txBody>
      </p:sp>
    </p:spTree>
    <p:extLst>
      <p:ext uri="{BB962C8B-B14F-4D97-AF65-F5344CB8AC3E}">
        <p14:creationId xmlns:p14="http://schemas.microsoft.com/office/powerpoint/2010/main" val="92459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Het vakgebied cultuurtechniek houdt zich bezig met bezig met het onderzoek om gronden geschikt te maken of te houden voor bepaalde doeleinde. Er zit zowel een bodemkundige als geotechnisch en hydrologisch aspect in. Het onderzoek wordt vaak uitgevoerd in het kader van aanleg van sportvelden, het aanbrengen van drainage, of het weer herstellen van gronden na een ingreep. </a:t>
            </a:r>
          </a:p>
          <a:p>
            <a:endParaRPr lang="nl-NL" dirty="0">
              <a:effectLst/>
            </a:endParaRPr>
          </a:p>
          <a:p>
            <a:r>
              <a:rPr lang="nl-NL" dirty="0">
                <a:effectLst/>
              </a:rPr>
              <a:t>Vooralsnog is dit type onderzoek nog niet opgenomen in de BRO. Het is ook nog niet duidelijk wanneer dit opgepakt gaat worden.  </a:t>
            </a:r>
            <a:br>
              <a:rPr lang="nl-NL" dirty="0">
                <a:effectLst/>
              </a:rPr>
            </a:br>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18</a:t>
            </a:fld>
            <a:endParaRPr lang="nl-NL"/>
          </a:p>
        </p:txBody>
      </p:sp>
    </p:spTree>
    <p:extLst>
      <p:ext uri="{BB962C8B-B14F-4D97-AF65-F5344CB8AC3E}">
        <p14:creationId xmlns:p14="http://schemas.microsoft.com/office/powerpoint/2010/main" val="2294713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Als laatste hebben we nog drie vakgebieden die we wel erkennen in de BRO maar welke niet binnen scope zijn. </a:t>
            </a:r>
          </a:p>
          <a:p>
            <a:endParaRPr lang="nl-NL" dirty="0">
              <a:effectLst/>
            </a:endParaRPr>
          </a:p>
          <a:p>
            <a:r>
              <a:rPr lang="nl-NL" dirty="0">
                <a:effectLst/>
              </a:rPr>
              <a:t>Allereerst hebben we Archeologie waarbij gekeken wordt naar aspecten die in de ondergrond aanwezig zijn door menselijk handelen. Veelal wordt met dit soort onderzoek bepaald of er potentiele archeologisch vondsten in de ondergrond aanwezig zijn. M.b.v. dit booronderzoek kan men vervolgens besluiten om opgravingen te doen. </a:t>
            </a:r>
          </a:p>
          <a:p>
            <a:endParaRPr lang="nl-NL" dirty="0">
              <a:effectLst/>
            </a:endParaRPr>
          </a:p>
          <a:p>
            <a:r>
              <a:rPr lang="nl-NL" dirty="0">
                <a:effectLst/>
              </a:rPr>
              <a:t>Als 2</a:t>
            </a:r>
            <a:r>
              <a:rPr lang="nl-NL" baseline="30000" dirty="0">
                <a:effectLst/>
              </a:rPr>
              <a:t>de</a:t>
            </a:r>
            <a:r>
              <a:rPr lang="nl-NL" dirty="0">
                <a:effectLst/>
              </a:rPr>
              <a:t> hebben we de milieukundige booronderzoeken die worden uitgevoerd om te bepalen of en wat voor soort vervuilingen in de ondergrond aanwezig zijn. Denk daarbij aan een onderzoek t.b.v. een schone grond verklaring, of een onderzoek om te bepalen hoe een vervuiling zich verplaatst. </a:t>
            </a:r>
          </a:p>
          <a:p>
            <a:endParaRPr lang="nl-NL" dirty="0">
              <a:effectLst/>
            </a:endParaRPr>
          </a:p>
          <a:p>
            <a:r>
              <a:rPr lang="nl-NL" dirty="0">
                <a:effectLst/>
              </a:rPr>
              <a:t>Als 3</a:t>
            </a:r>
            <a:r>
              <a:rPr lang="nl-NL" baseline="30000" dirty="0">
                <a:effectLst/>
              </a:rPr>
              <a:t>de</a:t>
            </a:r>
            <a:r>
              <a:rPr lang="nl-NL" dirty="0">
                <a:effectLst/>
              </a:rPr>
              <a:t> betreft het de booronderzoeken in het kader van de mijnbouw. Denk daarbij aan boringen t.b.v. opsporing en winning van olie, gas of zout. Dit soort onderzoeken vallen onder de mijnbouwwet en daarmee onder een ander domein van de BRO. Ze vallen dus niet onder het object booronderzoek. </a:t>
            </a:r>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19</a:t>
            </a:fld>
            <a:endParaRPr lang="nl-NL"/>
          </a:p>
        </p:txBody>
      </p:sp>
    </p:spTree>
    <p:extLst>
      <p:ext uri="{BB962C8B-B14F-4D97-AF65-F5344CB8AC3E}">
        <p14:creationId xmlns:p14="http://schemas.microsoft.com/office/powerpoint/2010/main" val="2267596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err="1"/>
              <a:t>Tijd</a:t>
            </a:r>
            <a:r>
              <a:rPr lang="en-US" baseline="0" dirty="0"/>
              <a:t> </a:t>
            </a:r>
            <a:r>
              <a:rPr lang="en-US" baseline="0" dirty="0" err="1"/>
              <a:t>voor</a:t>
            </a:r>
            <a:r>
              <a:rPr lang="en-US" baseline="0" dirty="0"/>
              <a:t> </a:t>
            </a:r>
            <a:r>
              <a:rPr lang="en-US" baseline="0" dirty="0" err="1"/>
              <a:t>vragen</a:t>
            </a: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20</a:t>
            </a:fld>
            <a:endParaRPr lang="nl-NL"/>
          </a:p>
        </p:txBody>
      </p:sp>
    </p:spTree>
    <p:extLst>
      <p:ext uri="{BB962C8B-B14F-4D97-AF65-F5344CB8AC3E}">
        <p14:creationId xmlns:p14="http://schemas.microsoft.com/office/powerpoint/2010/main" val="192846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a:t>
            </a:r>
            <a:r>
              <a:rPr lang="nl-NL" baseline="0" dirty="0"/>
              <a:t> introductie vakgebieden en aangeven welke we behandelen</a:t>
            </a:r>
          </a:p>
          <a:p>
            <a:endParaRPr lang="nl-NL" dirty="0"/>
          </a:p>
          <a:p>
            <a:r>
              <a:rPr lang="nl-NL" dirty="0"/>
              <a:t>Booronderzoeken worden vanuit meerdere vakgebieden uitgevoerd. Omdat per vakgebied de onderzochte</a:t>
            </a:r>
            <a:r>
              <a:rPr lang="nl-NL" baseline="0" dirty="0"/>
              <a:t> en gewenste informatie verschilt, worden de registraties van booronderzoek ook per vakgebied ingericht. Per vakgebied zal er dus ook een catalogus worden gemaakt waarin de afspraken voor dat type booronderzoek wordt weergegeven. </a:t>
            </a:r>
          </a:p>
          <a:p>
            <a:endParaRPr lang="nl-NL" baseline="0" dirty="0"/>
          </a:p>
          <a:p>
            <a:r>
              <a:rPr lang="nl-NL" baseline="0" dirty="0"/>
              <a:t>Vanuit de BRO herkennen we de volgende vakgebieden:</a:t>
            </a:r>
            <a:endParaRPr lang="nl-NL" dirty="0"/>
          </a:p>
          <a:p>
            <a:r>
              <a:rPr lang="nl-NL" dirty="0"/>
              <a:t>Geotechniek</a:t>
            </a:r>
          </a:p>
          <a:p>
            <a:r>
              <a:rPr lang="nl-NL" dirty="0"/>
              <a:t>Bodemkunde</a:t>
            </a:r>
          </a:p>
          <a:p>
            <a:r>
              <a:rPr lang="nl-NL" dirty="0"/>
              <a:t>Geologie</a:t>
            </a:r>
          </a:p>
          <a:p>
            <a:r>
              <a:rPr lang="nl-NL" dirty="0"/>
              <a:t>Toegepaste Geologie</a:t>
            </a:r>
          </a:p>
          <a:p>
            <a:r>
              <a:rPr lang="nl-NL" dirty="0"/>
              <a:t>Cultuurtechniek</a:t>
            </a:r>
          </a:p>
          <a:p>
            <a:r>
              <a:rPr lang="nl-NL" dirty="0"/>
              <a:t>Archeologie</a:t>
            </a:r>
          </a:p>
          <a:p>
            <a:r>
              <a:rPr lang="nl-NL" dirty="0"/>
              <a:t>Milieukunde</a:t>
            </a:r>
          </a:p>
          <a:p>
            <a:r>
              <a:rPr lang="en-US" dirty="0" err="1"/>
              <a:t>Mijnbouw</a:t>
            </a:r>
            <a:endParaRPr lang="nl-NL" dirty="0"/>
          </a:p>
          <a:p>
            <a:endParaRPr lang="nl-NL" dirty="0"/>
          </a:p>
          <a:p>
            <a:r>
              <a:rPr lang="nl-NL" dirty="0"/>
              <a:t>De booronderzoeken in het kader van mijnbouw worden</a:t>
            </a:r>
            <a:r>
              <a:rPr lang="nl-NL" baseline="0" dirty="0"/>
              <a:t> in het domein </a:t>
            </a:r>
            <a:r>
              <a:rPr lang="nl-NL" dirty="0"/>
              <a:t>Mijnbouw geregistreerd. Dat</a:t>
            </a:r>
            <a:r>
              <a:rPr lang="nl-NL" baseline="0" dirty="0"/>
              <a:t> is nog niet in de BRO opgenomen.</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vakgebied Cultuurtechniek is nog</a:t>
            </a:r>
            <a:r>
              <a:rPr lang="nl-NL" baseline="0" dirty="0"/>
              <a:t> niet in de BRO opgenomen.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vakgebieden Archeologie en Milieukunde vallen buiten scope van de BRO.</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21</a:t>
            </a:fld>
            <a:endParaRPr lang="nl-NL"/>
          </a:p>
        </p:txBody>
      </p:sp>
    </p:spTree>
    <p:extLst>
      <p:ext uri="{BB962C8B-B14F-4D97-AF65-F5344CB8AC3E}">
        <p14:creationId xmlns:p14="http://schemas.microsoft.com/office/powerpoint/2010/main" val="1613737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err="1"/>
              <a:t>Tijd</a:t>
            </a:r>
            <a:r>
              <a:rPr lang="en-US" baseline="0" dirty="0"/>
              <a:t> </a:t>
            </a:r>
            <a:r>
              <a:rPr lang="en-US" baseline="0" dirty="0" err="1"/>
              <a:t>voor</a:t>
            </a:r>
            <a:r>
              <a:rPr lang="en-US" baseline="0" dirty="0"/>
              <a:t> </a:t>
            </a:r>
            <a:r>
              <a:rPr lang="en-US" baseline="0" dirty="0" err="1"/>
              <a:t>vragen</a:t>
            </a: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22</a:t>
            </a:fld>
            <a:endParaRPr lang="nl-NL"/>
          </a:p>
        </p:txBody>
      </p:sp>
    </p:spTree>
    <p:extLst>
      <p:ext uri="{BB962C8B-B14F-4D97-AF65-F5344CB8AC3E}">
        <p14:creationId xmlns:p14="http://schemas.microsoft.com/office/powerpoint/2010/main" val="3195167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98463" y="950913"/>
            <a:ext cx="5794375" cy="3260725"/>
          </a:xfrm>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aseline="0" dirty="0"/>
              <a:t>Doel: duidelijk maken in welke projecten booronderzoeken nodig zijn</a:t>
            </a:r>
          </a:p>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De zaal vragen om voorbeelden te noemen. </a:t>
            </a:r>
          </a:p>
          <a:p>
            <a:pPr marL="0" indent="0">
              <a:buFont typeface="Arial" panose="020B0604020202020204" pitchFamily="34" charset="0"/>
              <a:buNone/>
            </a:pPr>
            <a:r>
              <a:rPr lang="nl-NL" baseline="0" dirty="0"/>
              <a:t>concluderen: alle onderzoeken die te maken hebben met bodem zijn booronderzoeken. </a:t>
            </a:r>
          </a:p>
          <a:p>
            <a:pPr marL="0" indent="0">
              <a:buFont typeface="Arial" panose="020B0604020202020204" pitchFamily="34" charset="0"/>
              <a:buNone/>
            </a:pPr>
            <a:r>
              <a:rPr lang="nl-NL" baseline="0" dirty="0"/>
              <a:t>Plaatjes met de verschillende projecten? </a:t>
            </a:r>
          </a:p>
          <a:p>
            <a:pPr marL="0" indent="0">
              <a:buFont typeface="Arial" panose="020B0604020202020204" pitchFamily="34" charset="0"/>
              <a:buNone/>
            </a:pPr>
            <a:r>
              <a:rPr lang="nl-NL" baseline="0" dirty="0"/>
              <a:t>En vooral ook aangeven onderzoeken energie-opgave en klimaatadaptatie.</a:t>
            </a:r>
          </a:p>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Wanneer is het eigenlijk geen booronderzoek? Dat dan misschien ook even benoemen (om verwarring te voorkomen). </a:t>
            </a:r>
          </a:p>
          <a:p>
            <a:pPr marL="0" indent="0">
              <a:buFont typeface="Arial" panose="020B0604020202020204" pitchFamily="34" charset="0"/>
              <a:buNone/>
            </a:pPr>
            <a:endParaRPr lang="nl-NL" baseline="0" dirty="0"/>
          </a:p>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Stel, u bent BRO-coördinator van een gemeente. Wanneer krijgt u dan te maken met een booronderzoek?</a:t>
            </a:r>
          </a:p>
          <a:p>
            <a:pPr marL="0" indent="0">
              <a:buFont typeface="Arial" panose="020B0604020202020204" pitchFamily="34" charset="0"/>
              <a:buNone/>
            </a:pPr>
            <a:r>
              <a:rPr lang="nl-NL" baseline="0" dirty="0"/>
              <a:t>Wel, eigenlijk bij alle projecten die te maken hebben met de bodem.</a:t>
            </a:r>
          </a:p>
          <a:p>
            <a:pPr marL="0" indent="0">
              <a:buFont typeface="Arial" panose="020B0604020202020204" pitchFamily="34" charset="0"/>
              <a:buNone/>
            </a:pPr>
            <a:r>
              <a:rPr lang="nl-NL" baseline="0" dirty="0"/>
              <a:t>En ook bij de onderzoeken naar oplossingen voor de energie-opgave en de klimaatadaptatie.</a:t>
            </a:r>
          </a:p>
          <a:p>
            <a:pPr marL="0" indent="0">
              <a:buFont typeface="Arial" panose="020B0604020202020204" pitchFamily="34" charset="0"/>
              <a:buNone/>
            </a:pPr>
            <a:endParaRPr lang="nl-NL" baseline="0" dirty="0"/>
          </a:p>
          <a:p>
            <a:pPr marL="0" indent="0">
              <a:buFont typeface="Arial" panose="020B0604020202020204" pitchFamily="34" charset="0"/>
              <a:buNone/>
            </a:pPr>
            <a:r>
              <a:rPr lang="nl-NL" baseline="0" dirty="0"/>
              <a:t>Maak bij al deze onderzoeken gebruik van de gegevens die al bekend en geregistreerd zijn in de Basisregistratie Ondergrond.</a:t>
            </a:r>
          </a:p>
          <a:p>
            <a:pPr marL="0" indent="0">
              <a:buFont typeface="Arial" panose="020B0604020202020204" pitchFamily="34" charset="0"/>
              <a:buNone/>
            </a:pPr>
            <a:r>
              <a:rPr lang="nl-NL" baseline="0" dirty="0"/>
              <a:t>En, lever nieuwe onderzoeken aan </a:t>
            </a:r>
            <a:r>
              <a:rPr lang="nl-NL" baseline="0" dirty="0" err="1"/>
              <a:t>aan</a:t>
            </a:r>
            <a:r>
              <a:rPr lang="nl-NL" baseline="0" dirty="0"/>
              <a:t> de BRO.</a:t>
            </a:r>
          </a:p>
          <a:p>
            <a:pPr marL="0" indent="0">
              <a:buFont typeface="Arial" panose="020B0604020202020204" pitchFamily="34" charset="0"/>
              <a:buNone/>
            </a:pPr>
            <a:r>
              <a:rPr lang="nl-NL" baseline="0" dirty="0"/>
              <a:t>U bent niet alleen wettelijk verplicht de BRO te vullen en te raadplegen. Het levert een schat aan informatie!</a:t>
            </a: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23</a:t>
            </a:fld>
            <a:endParaRPr lang="nl-NL"/>
          </a:p>
        </p:txBody>
      </p:sp>
    </p:spTree>
    <p:extLst>
      <p:ext uri="{BB962C8B-B14F-4D97-AF65-F5344CB8AC3E}">
        <p14:creationId xmlns:p14="http://schemas.microsoft.com/office/powerpoint/2010/main" val="1467985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aangeven</a:t>
            </a:r>
            <a:r>
              <a:rPr lang="nl-NL" baseline="0" dirty="0"/>
              <a:t> dat booronderzoek in veel processen voorkomt. Dat een </a:t>
            </a:r>
            <a:r>
              <a:rPr lang="nl-NL" baseline="0" dirty="0" err="1"/>
              <a:t>bro-coordinator</a:t>
            </a:r>
            <a:r>
              <a:rPr lang="nl-NL" baseline="0" dirty="0"/>
              <a:t> zich realiseert dat hij vaak met een booronderzoek te maken krijgt en dus moet opletten! ;-)</a:t>
            </a:r>
          </a:p>
          <a:p>
            <a:endParaRPr lang="nl-NL" baseline="0" dirty="0"/>
          </a:p>
          <a:p>
            <a:r>
              <a:rPr lang="nl-NL" baseline="0" dirty="0"/>
              <a:t>Plaatje niet stuk voor stuk behandelen, maar een paar processen noemen.</a:t>
            </a:r>
          </a:p>
          <a:p>
            <a:endParaRPr lang="nl-NL" baseline="0" dirty="0"/>
          </a:p>
          <a:p>
            <a:r>
              <a:rPr lang="nl-NL" baseline="0" dirty="0"/>
              <a:t>Noemen: processen zijn te vinden op de website van de basisregistratieondergrond. Zoek op ‘VKA’.</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24</a:t>
            </a:fld>
            <a:endParaRPr lang="nl-NL"/>
          </a:p>
        </p:txBody>
      </p:sp>
    </p:spTree>
    <p:extLst>
      <p:ext uri="{BB962C8B-B14F-4D97-AF65-F5344CB8AC3E}">
        <p14:creationId xmlns:p14="http://schemas.microsoft.com/office/powerpoint/2010/main" val="889203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Aan de hand van een praktijkvoorbeeld doorlopen welke soort booronderzoeken men tegen kan komen in de verschillende stadia van een project. </a:t>
            </a:r>
          </a:p>
          <a:p>
            <a:endParaRPr lang="nl-NL" dirty="0"/>
          </a:p>
          <a:p>
            <a:r>
              <a:rPr lang="nl-NL" dirty="0"/>
              <a:t>Bij een stadsuitbreiding hebben we te maken met verschillende stadia in het project. Elk stadium heeft zo zijn eigen informatie behoefte. Dat betekend dat er vanuit die behoeft ook booronderzoeken kunnen worden uitgevoerd. We lopen de verschillende stadia door:</a:t>
            </a:r>
          </a:p>
          <a:p>
            <a:endParaRPr lang="nl-NL" dirty="0"/>
          </a:p>
          <a:p>
            <a:r>
              <a:rPr lang="nl-NL" dirty="0"/>
              <a:t>Naast het booronderzoek kan er in deze stadia ook nog andere informatie geproduceerd worden. Denk bijvoorbeeld aan sondeeronderzoeken of grondwateronderzoek. Ook die informatie valt onder de BRO, echter gaan we daar nu niet op in. </a:t>
            </a:r>
          </a:p>
          <a:p>
            <a:endParaRPr lang="nl-NL" dirty="0"/>
          </a:p>
          <a:p>
            <a:r>
              <a:rPr lang="nl-NL" dirty="0"/>
              <a:t>Het betekend dat u in uw contract met de aannemer goed moet vast leggen aan welke voorwaarde de informatie moet voldoen en welke informatie aangeleverd moet worden aan de BRO. </a:t>
            </a:r>
          </a:p>
          <a:p>
            <a:endParaRPr lang="nl-NL" dirty="0"/>
          </a:p>
          <a:p>
            <a:r>
              <a:rPr lang="nl-NL" dirty="0"/>
              <a:t>Bij een stadsuitbreiding wordt ook vaak een afspraak met een projectontwikkelaar gemaakt. Daarbij kan het zijn dat het project/gebied tijdelijk bij de projectontwikkelaar ligt. In dat soort gevallen kan men ook afspraken maken over het leveren van de ondergrondinformatie aan de BRO onder het bronhouderschap van de gemeente. De gemeente heeft daar namelijk weer profijt van wanneer men het gebied weer in beheer neemt.  </a:t>
            </a:r>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25</a:t>
            </a:fld>
            <a:endParaRPr lang="nl-NL"/>
          </a:p>
        </p:txBody>
      </p:sp>
    </p:spTree>
    <p:extLst>
      <p:ext uri="{BB962C8B-B14F-4D97-AF65-F5344CB8AC3E}">
        <p14:creationId xmlns:p14="http://schemas.microsoft.com/office/powerpoint/2010/main" val="207618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nl-NL" baseline="0" dirty="0"/>
              <a:t>Doel: inzicht geven in de onderwerpen en waarom deze onderwerpen van belang zijn</a:t>
            </a:r>
          </a:p>
          <a:p>
            <a:endParaRPr lang="nl-NL" baseline="0" dirty="0"/>
          </a:p>
          <a:p>
            <a:r>
              <a:rPr lang="nl-NL" baseline="0" dirty="0"/>
              <a:t>De agenda</a:t>
            </a:r>
          </a:p>
          <a:p>
            <a:endParaRPr lang="nl-NL" baseline="0" dirty="0"/>
          </a:p>
          <a:p>
            <a:r>
              <a:rPr lang="nl-NL" baseline="0" dirty="0"/>
              <a:t>Beeld geven wat er wordt behandeld met daarbij de redenen van het onderwerp</a:t>
            </a:r>
          </a:p>
          <a:p>
            <a:pPr marL="171450" indent="-171450">
              <a:buFontTx/>
              <a:buChar char="-"/>
            </a:pPr>
            <a:r>
              <a:rPr lang="nl-NL" dirty="0">
                <a:solidFill>
                  <a:srgbClr val="000000"/>
                </a:solidFill>
                <a:latin typeface="Verdana"/>
              </a:rPr>
              <a:t>Wat is een booronderzoek</a:t>
            </a:r>
          </a:p>
          <a:p>
            <a:pPr marL="0" indent="0">
              <a:buFontTx/>
              <a:buNone/>
            </a:pPr>
            <a:r>
              <a:rPr lang="nl-NL" dirty="0">
                <a:solidFill>
                  <a:srgbClr val="000000"/>
                </a:solidFill>
                <a:latin typeface="Verdana"/>
              </a:rPr>
              <a:t>Booronderzoek is ene veelomvattend registratieobject in de BRO. Vaak is niet geheel duidelijk wat daartoe behoort. Tevens worden de afspraken over de inhoud van de BRO stapsgewijs op gebouw. Het is daarom van belang om ook te snappen wat booronderzoek globaal inhoud. </a:t>
            </a:r>
          </a:p>
          <a:p>
            <a:pPr marL="171450" indent="-171450">
              <a:buFontTx/>
              <a:buChar char="-"/>
            </a:pPr>
            <a:r>
              <a:rPr lang="nl-NL" dirty="0">
                <a:solidFill>
                  <a:srgbClr val="000000"/>
                </a:solidFill>
                <a:latin typeface="Verdana"/>
              </a:rPr>
              <a:t>Kijken vanuit vakgebieden</a:t>
            </a:r>
          </a:p>
          <a:p>
            <a:pPr marL="0" indent="0">
              <a:buFontTx/>
              <a:buNone/>
            </a:pPr>
            <a:r>
              <a:rPr lang="nl-NL" dirty="0">
                <a:solidFill>
                  <a:srgbClr val="000000"/>
                </a:solidFill>
                <a:latin typeface="Verdana"/>
              </a:rPr>
              <a:t>We maken bij de wettelijke inwerkingtreding onderscheid in de verschillende soorten booronderzoek. We maken daarbij gebruik van vakgebieden. Waarom we deze vakgebieden gebruiken en welke vakgebieden we onderkennen is van belang om ook te begrijpen waar en wanneer u deze daarmee te maken heeft. </a:t>
            </a:r>
          </a:p>
          <a:p>
            <a:pPr marL="171450" indent="-171450">
              <a:buFontTx/>
              <a:buChar char="-"/>
            </a:pPr>
            <a:r>
              <a:rPr lang="nl-NL" dirty="0">
                <a:solidFill>
                  <a:srgbClr val="000000"/>
                </a:solidFill>
                <a:latin typeface="Verdana"/>
              </a:rPr>
              <a:t>Booronderzoek in de Praktijk</a:t>
            </a:r>
          </a:p>
          <a:p>
            <a:pPr marL="0" indent="0">
              <a:buFontTx/>
              <a:buNone/>
            </a:pPr>
            <a:r>
              <a:rPr lang="nl-NL" dirty="0">
                <a:solidFill>
                  <a:srgbClr val="000000"/>
                </a:solidFill>
                <a:latin typeface="Verdana"/>
              </a:rPr>
              <a:t>We maken een vertaalslag van het booronderzoek en de vakgebieden naar de werkprocessen in de praktijk. Waar en wanneer hebt u met wat voor soort booronderzoek te maken. </a:t>
            </a:r>
          </a:p>
          <a:p>
            <a:pPr marL="0" indent="0">
              <a:buFontTx/>
              <a:buNone/>
            </a:pPr>
            <a:endParaRPr lang="nl-NL" dirty="0">
              <a:solidFill>
                <a:srgbClr val="000000"/>
              </a:solidFill>
              <a:latin typeface="Verdana"/>
            </a:endParaRPr>
          </a:p>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6</a:t>
            </a:fld>
            <a:endParaRPr lang="nl-NL"/>
          </a:p>
        </p:txBody>
      </p:sp>
    </p:spTree>
    <p:extLst>
      <p:ext uri="{BB962C8B-B14F-4D97-AF65-F5344CB8AC3E}">
        <p14:creationId xmlns:p14="http://schemas.microsoft.com/office/powerpoint/2010/main" val="1277821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err="1"/>
              <a:t>Tijd</a:t>
            </a:r>
            <a:r>
              <a:rPr lang="en-US" baseline="0" dirty="0"/>
              <a:t> </a:t>
            </a:r>
            <a:r>
              <a:rPr lang="en-US" baseline="0" dirty="0" err="1"/>
              <a:t>voor</a:t>
            </a:r>
            <a:r>
              <a:rPr lang="en-US" baseline="0" dirty="0"/>
              <a:t> </a:t>
            </a:r>
            <a:r>
              <a:rPr lang="en-US" baseline="0" dirty="0" err="1"/>
              <a:t>vragen</a:t>
            </a: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26</a:t>
            </a:fld>
            <a:endParaRPr lang="nl-NL"/>
          </a:p>
        </p:txBody>
      </p:sp>
    </p:spTree>
    <p:extLst>
      <p:ext uri="{BB962C8B-B14F-4D97-AF65-F5344CB8AC3E}">
        <p14:creationId xmlns:p14="http://schemas.microsoft.com/office/powerpoint/2010/main" val="41382830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Booronderzoeken</a:t>
            </a:r>
            <a:r>
              <a:rPr lang="en-US" baseline="0" dirty="0"/>
              <a:t> </a:t>
            </a:r>
            <a:r>
              <a:rPr lang="en-US" baseline="0" dirty="0" err="1"/>
              <a:t>worden</a:t>
            </a:r>
            <a:r>
              <a:rPr lang="en-US" baseline="0" dirty="0"/>
              <a:t> op basis van </a:t>
            </a:r>
            <a:r>
              <a:rPr lang="en-US" baseline="0" dirty="0" err="1"/>
              <a:t>hun</a:t>
            </a:r>
            <a:r>
              <a:rPr lang="en-US" baseline="0" dirty="0"/>
              <a:t> </a:t>
            </a:r>
            <a:r>
              <a:rPr lang="en-US" baseline="0" dirty="0" err="1"/>
              <a:t>inhoud</a:t>
            </a:r>
            <a:r>
              <a:rPr lang="en-US" baseline="0" dirty="0"/>
              <a:t> </a:t>
            </a:r>
            <a:r>
              <a:rPr lang="en-US" baseline="0" dirty="0" err="1"/>
              <a:t>ingedeeld</a:t>
            </a:r>
            <a:r>
              <a:rPr lang="en-US" baseline="0" dirty="0"/>
              <a:t> in </a:t>
            </a:r>
            <a:r>
              <a:rPr lang="en-US" baseline="0" dirty="0" err="1"/>
              <a:t>vakgebieden</a:t>
            </a:r>
            <a:r>
              <a:rPr lang="en-US" baseline="0" dirty="0"/>
              <a:t> </a:t>
            </a:r>
            <a:r>
              <a:rPr lang="en-US" baseline="0" dirty="0" err="1"/>
              <a:t>en</a:t>
            </a:r>
            <a:r>
              <a:rPr lang="en-US" baseline="0" dirty="0"/>
              <a:t> zo </a:t>
            </a:r>
            <a:r>
              <a:rPr lang="en-US" baseline="0" dirty="0" err="1"/>
              <a:t>geregistreerd</a:t>
            </a:r>
            <a:r>
              <a:rPr lang="en-US" baseline="0" dirty="0"/>
              <a:t>. </a:t>
            </a:r>
            <a:r>
              <a:rPr lang="en-US" baseline="0" dirty="0" err="1"/>
              <a:t>Bij</a:t>
            </a:r>
            <a:r>
              <a:rPr lang="en-US" baseline="0" dirty="0"/>
              <a:t> </a:t>
            </a:r>
            <a:r>
              <a:rPr lang="en-US" baseline="0" dirty="0" err="1"/>
              <a:t>hergebruik</a:t>
            </a:r>
            <a:r>
              <a:rPr lang="en-US" baseline="0" dirty="0"/>
              <a:t> </a:t>
            </a:r>
            <a:r>
              <a:rPr lang="en-US" baseline="0" dirty="0" err="1"/>
              <a:t>kan</a:t>
            </a:r>
            <a:r>
              <a:rPr lang="en-US" baseline="0" dirty="0"/>
              <a:t> je </a:t>
            </a:r>
            <a:r>
              <a:rPr lang="en-US" baseline="0" dirty="0" err="1"/>
              <a:t>booronderzoeken</a:t>
            </a:r>
            <a:r>
              <a:rPr lang="en-US" baseline="0" dirty="0"/>
              <a:t> </a:t>
            </a:r>
            <a:r>
              <a:rPr lang="en-US" baseline="0" dirty="0" err="1"/>
              <a:t>uit</a:t>
            </a:r>
            <a:r>
              <a:rPr lang="en-US" baseline="0" dirty="0"/>
              <a:t> </a:t>
            </a:r>
            <a:r>
              <a:rPr lang="en-US" baseline="0" dirty="0" err="1"/>
              <a:t>andere</a:t>
            </a:r>
            <a:r>
              <a:rPr lang="en-US" baseline="0" dirty="0"/>
              <a:t> </a:t>
            </a:r>
            <a:r>
              <a:rPr lang="en-US" baseline="0" dirty="0" err="1"/>
              <a:t>vakgebieden</a:t>
            </a:r>
            <a:r>
              <a:rPr lang="en-US" baseline="0" dirty="0"/>
              <a:t> </a:t>
            </a:r>
            <a:r>
              <a:rPr lang="en-US" baseline="0" dirty="0" err="1"/>
              <a:t>gebruiken</a:t>
            </a:r>
            <a:r>
              <a:rPr lang="en-US" baseline="0" dirty="0"/>
              <a:t>.</a:t>
            </a:r>
          </a:p>
          <a:p>
            <a:endParaRPr lang="en-US" baseline="0" dirty="0"/>
          </a:p>
          <a:p>
            <a:pPr algn="l"/>
            <a:r>
              <a:rPr lang="nl-NL" dirty="0"/>
              <a:t>Laaggrenzen worden in alle vakgebieden vastgesteld. Je kunt dus gebruik maken van de verschillende vakgebieden om bepaalde lagen goed in kaart te brengen. </a:t>
            </a:r>
          </a:p>
          <a:p>
            <a:pPr algn="l"/>
            <a:endParaRPr lang="nl-NL" dirty="0"/>
          </a:p>
          <a:p>
            <a:pPr algn="l"/>
            <a:r>
              <a:rPr lang="nl-NL" dirty="0"/>
              <a:t>Vanuit de wet is er wel een gebruiksplicht opgelegd maar je moet dit vooral als kans en mogelijkheid zien en denken in mogelijkheden!</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27</a:t>
            </a:fld>
            <a:endParaRPr lang="nl-NL"/>
          </a:p>
        </p:txBody>
      </p:sp>
    </p:spTree>
    <p:extLst>
      <p:ext uri="{BB962C8B-B14F-4D97-AF65-F5344CB8AC3E}">
        <p14:creationId xmlns:p14="http://schemas.microsoft.com/office/powerpoint/2010/main" val="975892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err="1"/>
              <a:t>Tijd</a:t>
            </a:r>
            <a:r>
              <a:rPr lang="en-US" baseline="0" dirty="0"/>
              <a:t> </a:t>
            </a:r>
            <a:r>
              <a:rPr lang="en-US" baseline="0" dirty="0" err="1"/>
              <a:t>voor</a:t>
            </a:r>
            <a:r>
              <a:rPr lang="en-US" baseline="0" dirty="0"/>
              <a:t> </a:t>
            </a:r>
            <a:r>
              <a:rPr lang="en-US" baseline="0" dirty="0" err="1"/>
              <a:t>vragen</a:t>
            </a: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28</a:t>
            </a:fld>
            <a:endParaRPr lang="nl-NL"/>
          </a:p>
        </p:txBody>
      </p:sp>
    </p:spTree>
    <p:extLst>
      <p:ext uri="{BB962C8B-B14F-4D97-AF65-F5344CB8AC3E}">
        <p14:creationId xmlns:p14="http://schemas.microsoft.com/office/powerpoint/2010/main" val="1786801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a:p>
            <a:r>
              <a:rPr lang="nl-NL" baseline="0" dirty="0"/>
              <a:t>Wat is booronderzoek:</a:t>
            </a:r>
          </a:p>
          <a:p>
            <a:pPr marL="171450" indent="-171450">
              <a:buFontTx/>
              <a:buChar char="-"/>
            </a:pPr>
            <a:r>
              <a:rPr lang="nl-NL" baseline="0" dirty="0"/>
              <a:t>Niet het boren. Alleen een boring gaat niet in de BRO. Het gaat om het onderzoek. Is er in vele soorten.</a:t>
            </a:r>
          </a:p>
          <a:p>
            <a:pPr marL="171450" indent="-171450">
              <a:buFontTx/>
              <a:buChar char="-"/>
            </a:pPr>
            <a:endParaRPr lang="nl-NL" baseline="0" dirty="0"/>
          </a:p>
          <a:p>
            <a:pPr marL="171450" indent="-171450">
              <a:buFontTx/>
              <a:buChar char="-"/>
            </a:pPr>
            <a:endParaRPr lang="nl-NL" baseline="0" dirty="0"/>
          </a:p>
          <a:p>
            <a:pPr marL="0" indent="0">
              <a:buFontTx/>
              <a:buNone/>
            </a:pPr>
            <a:r>
              <a:rPr lang="nl-NL" baseline="0" dirty="0"/>
              <a:t>Kijken vanuit de vakgebieden</a:t>
            </a:r>
          </a:p>
          <a:p>
            <a:pPr marL="0" indent="0">
              <a:buFontTx/>
              <a:buNone/>
            </a:pPr>
            <a:r>
              <a:rPr lang="nl-NL" baseline="0" dirty="0"/>
              <a:t>- We hebben 6 + 1 pijlers besproken (nog even opsommen), waarbij we focussen op de eerste 4 (herhalen welke dat zijn)</a:t>
            </a:r>
          </a:p>
          <a:p>
            <a:pPr marL="0" indent="0">
              <a:buFontTx/>
              <a:buNone/>
            </a:pPr>
            <a:endParaRPr lang="nl-NL" baseline="0" dirty="0"/>
          </a:p>
          <a:p>
            <a:pPr marL="0" indent="0">
              <a:buFontTx/>
              <a:buNone/>
            </a:pPr>
            <a:r>
              <a:rPr lang="nl-NL" baseline="0" dirty="0"/>
              <a:t>Praktijk</a:t>
            </a:r>
          </a:p>
          <a:p>
            <a:pPr marL="171450" indent="-171450">
              <a:buFontTx/>
              <a:buChar char="-"/>
            </a:pPr>
            <a:r>
              <a:rPr lang="nl-NL" baseline="0" dirty="0"/>
              <a:t>Heel veel soorten booronderzoek. Benut het VKA-schema als hulpmiddel.</a:t>
            </a:r>
          </a:p>
          <a:p>
            <a:pPr marL="171450" indent="-171450">
              <a:buFontTx/>
              <a:buChar char="-"/>
            </a:pPr>
            <a:endParaRPr lang="nl-NL" baseline="0" dirty="0"/>
          </a:p>
          <a:p>
            <a:pPr marL="171450" indent="-171450">
              <a:buFontTx/>
              <a:buChar char="-"/>
            </a:pPr>
            <a:r>
              <a:rPr lang="nl-NL" dirty="0"/>
              <a:t>Het begint met verkennen: wat is er al in de BRO, waar weten we te weinig en is nieuw onderzoek nodig. Die gegevens dan weer in de BRO stoppen. Hergebruik is ontzettend waardevol.</a:t>
            </a:r>
          </a:p>
          <a:p>
            <a:pPr marL="171450" indent="-171450">
              <a:buFontTx/>
              <a:buChar char="-"/>
            </a:pPr>
            <a:endParaRPr lang="nl-NL" dirty="0"/>
          </a:p>
          <a:p>
            <a:pPr marL="0" indent="0">
              <a:buFontTx/>
              <a:buNone/>
            </a:pPr>
            <a:r>
              <a:rPr lang="nl-NL" dirty="0"/>
              <a:t>Tot slot: benut de site en zeker ook de hulp van de Servicedesk. Daarmee kom je bij de laatste slide van deze presentatie.</a:t>
            </a:r>
          </a:p>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a:p>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29</a:t>
            </a:fld>
            <a:endParaRPr lang="nl-NL"/>
          </a:p>
        </p:txBody>
      </p:sp>
    </p:spTree>
    <p:extLst>
      <p:ext uri="{BB962C8B-B14F-4D97-AF65-F5344CB8AC3E}">
        <p14:creationId xmlns:p14="http://schemas.microsoft.com/office/powerpoint/2010/main" val="26405814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Meer weten? Kijk op de site bij:</a:t>
            </a:r>
          </a:p>
          <a:p>
            <a:pPr marL="171450" indent="-171450">
              <a:buFontTx/>
              <a:buChar char="-"/>
            </a:pPr>
            <a:r>
              <a:rPr lang="nl-NL" dirty="0"/>
              <a:t>Inhoud van de BRO -&gt; registratieobjecten -&gt; booronderzoek (daar kun je ook storymap vinden).</a:t>
            </a:r>
          </a:p>
          <a:p>
            <a:pPr marL="171450" indent="-171450">
              <a:buFontTx/>
              <a:buChar char="-"/>
            </a:pPr>
            <a:r>
              <a:rPr lang="nl-NL" dirty="0"/>
              <a:t>Werken met de BRO -&gt; kies vanuit welke rol je betrokken bent (bijvoorbeeld ‘Bronhouder’ of ‘Gegevensleverancier’ en daar vind je dan heel gericht verdere informatie en tips).</a:t>
            </a:r>
          </a:p>
          <a:p>
            <a:pPr marL="0" indent="0">
              <a:buFontTx/>
              <a:buNone/>
            </a:pPr>
            <a:r>
              <a:rPr lang="nl-NL" dirty="0"/>
              <a:t>En verder: bel de Servicedesk.</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30</a:t>
            </a:fld>
            <a:endParaRPr lang="nl-NL"/>
          </a:p>
        </p:txBody>
      </p:sp>
    </p:spTree>
    <p:extLst>
      <p:ext uri="{BB962C8B-B14F-4D97-AF65-F5344CB8AC3E}">
        <p14:creationId xmlns:p14="http://schemas.microsoft.com/office/powerpoint/2010/main" val="163256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31</a:t>
            </a:fld>
            <a:endParaRPr lang="nl-NL"/>
          </a:p>
        </p:txBody>
      </p:sp>
    </p:spTree>
    <p:extLst>
      <p:ext uri="{BB962C8B-B14F-4D97-AF65-F5344CB8AC3E}">
        <p14:creationId xmlns:p14="http://schemas.microsoft.com/office/powerpoint/2010/main" val="2795102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32</a:t>
            </a:fld>
            <a:endParaRPr lang="nl-NL"/>
          </a:p>
        </p:txBody>
      </p:sp>
    </p:spTree>
    <p:extLst>
      <p:ext uri="{BB962C8B-B14F-4D97-AF65-F5344CB8AC3E}">
        <p14:creationId xmlns:p14="http://schemas.microsoft.com/office/powerpoint/2010/main" val="656755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33</a:t>
            </a:fld>
            <a:endParaRPr lang="nl-NL"/>
          </a:p>
        </p:txBody>
      </p:sp>
    </p:spTree>
    <p:extLst>
      <p:ext uri="{BB962C8B-B14F-4D97-AF65-F5344CB8AC3E}">
        <p14:creationId xmlns:p14="http://schemas.microsoft.com/office/powerpoint/2010/main" val="2731295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34</a:t>
            </a:fld>
            <a:endParaRPr lang="nl-NL"/>
          </a:p>
        </p:txBody>
      </p:sp>
    </p:spTree>
    <p:extLst>
      <p:ext uri="{BB962C8B-B14F-4D97-AF65-F5344CB8AC3E}">
        <p14:creationId xmlns:p14="http://schemas.microsoft.com/office/powerpoint/2010/main" val="270060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35</a:t>
            </a:fld>
            <a:endParaRPr lang="nl-NL"/>
          </a:p>
        </p:txBody>
      </p:sp>
    </p:spTree>
    <p:extLst>
      <p:ext uri="{BB962C8B-B14F-4D97-AF65-F5344CB8AC3E}">
        <p14:creationId xmlns:p14="http://schemas.microsoft.com/office/powerpoint/2010/main" val="1373131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eerste uitleg over booronderzoek. Prikkelen</a:t>
            </a:r>
            <a:r>
              <a:rPr lang="nl-NL" baseline="0" dirty="0"/>
              <a:t> met mooie foto’s</a:t>
            </a:r>
          </a:p>
          <a:p>
            <a:endParaRPr lang="nl-NL" dirty="0"/>
          </a:p>
          <a:p>
            <a:r>
              <a:rPr lang="nl-NL" dirty="0"/>
              <a:t>Als</a:t>
            </a:r>
            <a:r>
              <a:rPr lang="nl-NL" baseline="0" dirty="0"/>
              <a:t> met een boring de ondergrond wordt onderzocht, noemen we het een booronderzoek.</a:t>
            </a:r>
          </a:p>
          <a:p>
            <a:r>
              <a:rPr lang="nl-NL" baseline="0" dirty="0"/>
              <a:t>We hebben te maken met veel verschillende soorten booronderzoek. Hand/machinaal, onshore/offshore.</a:t>
            </a:r>
          </a:p>
          <a:p>
            <a:r>
              <a:rPr lang="nl-NL" baseline="0" dirty="0"/>
              <a:t>Met een boor wordt een gat in de grond geboord. Stukje voor stukje. De grond die daarmee naar boven komt vormt het boormonster. Dat boormonster wordt verder onderzocht. Gedeeltelijk op het veld zelf, maar kan ook in het laboratorium worden onderzocht. </a:t>
            </a:r>
          </a:p>
          <a:p>
            <a:r>
              <a:rPr lang="nl-NL" baseline="0" dirty="0"/>
              <a:t>Gelet wordt op de kleur, de samenstelling, ….. (</a:t>
            </a:r>
            <a:r>
              <a:rPr lang="nl-NL" baseline="0" dirty="0" err="1"/>
              <a:t>xxxx</a:t>
            </a:r>
            <a:r>
              <a:rPr lang="nl-NL" baseline="0" dirty="0"/>
              <a:t> aanvullen). </a:t>
            </a:r>
          </a:p>
          <a:p>
            <a:r>
              <a:rPr lang="nl-NL" baseline="0" dirty="0"/>
              <a:t>In een project wordt ook wel eens over booronderzoek gesproken. Daar is het iets anders dan bij de BRO. Bij projecten denkt men vaak aan een aantal boringen tezamen, maar bij de BRO hebben we het over 1 boring die op 1 moment onderzocht wordt vanuit 1 opdracht onder de verantwoordelijkheid van 1 bronhouder. </a:t>
            </a:r>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7</a:t>
            </a:fld>
            <a:endParaRPr lang="nl-NL"/>
          </a:p>
        </p:txBody>
      </p:sp>
    </p:spTree>
    <p:extLst>
      <p:ext uri="{BB962C8B-B14F-4D97-AF65-F5344CB8AC3E}">
        <p14:creationId xmlns:p14="http://schemas.microsoft.com/office/powerpoint/2010/main" val="3751918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36</a:t>
            </a:fld>
            <a:endParaRPr lang="nl-NL"/>
          </a:p>
        </p:txBody>
      </p:sp>
    </p:spTree>
    <p:extLst>
      <p:ext uri="{BB962C8B-B14F-4D97-AF65-F5344CB8AC3E}">
        <p14:creationId xmlns:p14="http://schemas.microsoft.com/office/powerpoint/2010/main" val="1871020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Doel: uitleg welke informatie tot het booronderzoek behoord</a:t>
            </a:r>
          </a:p>
          <a:p>
            <a:endParaRPr lang="nl-NL" dirty="0"/>
          </a:p>
          <a:p>
            <a:r>
              <a:rPr lang="nl-NL" dirty="0"/>
              <a:t>Het booronderzoek bestaat uit verschillende delen informatie. Het betreft de volgende onderdelen</a:t>
            </a:r>
          </a:p>
          <a:p>
            <a:endParaRPr lang="nl-NL" dirty="0"/>
          </a:p>
          <a:p>
            <a:pPr marL="171450" indent="-171450">
              <a:buFontTx/>
              <a:buChar char="-"/>
            </a:pPr>
            <a:r>
              <a:rPr lang="nl-NL" dirty="0"/>
              <a:t>De algemene informatie van het booronderzoek</a:t>
            </a:r>
          </a:p>
          <a:p>
            <a:pPr marL="0" indent="0">
              <a:buFontTx/>
              <a:buNone/>
            </a:pPr>
            <a:r>
              <a:rPr lang="nl-NL" dirty="0"/>
              <a:t>	Het betreft de informatie zoals:</a:t>
            </a:r>
          </a:p>
          <a:p>
            <a:pPr marL="0" indent="0">
              <a:buFontTx/>
              <a:buNone/>
            </a:pPr>
            <a:r>
              <a:rPr lang="nl-NL" dirty="0"/>
              <a:t>	- Wie de bronhouder is.</a:t>
            </a:r>
          </a:p>
          <a:p>
            <a:pPr marL="0" indent="0">
              <a:buFontTx/>
              <a:buNone/>
            </a:pPr>
            <a:r>
              <a:rPr lang="nl-NL" dirty="0"/>
              <a:t>	- Op welk moment de boring is uitgevoerd</a:t>
            </a:r>
          </a:p>
          <a:p>
            <a:pPr marL="0" indent="0">
              <a:buFontTx/>
              <a:buNone/>
            </a:pPr>
            <a:r>
              <a:rPr lang="nl-NL" dirty="0"/>
              <a:t>	- Op welke locatie waar de boring is uitgevoerd</a:t>
            </a:r>
          </a:p>
          <a:p>
            <a:pPr marL="0" indent="0">
              <a:buFontTx/>
              <a:buNone/>
            </a:pPr>
            <a:r>
              <a:rPr lang="nl-NL" dirty="0"/>
              <a:t>	- Hoe de boring is uitgevoerd en hoe de monsters zijn genomen </a:t>
            </a:r>
          </a:p>
          <a:p>
            <a:pPr marL="0" indent="0">
              <a:buFontTx/>
              <a:buNone/>
            </a:pPr>
            <a:r>
              <a:rPr lang="nl-NL" dirty="0"/>
              <a:t>	- Maar ook met welke kennis en welk doel het onderzoek is uitgevoerd. </a:t>
            </a:r>
          </a:p>
          <a:p>
            <a:endParaRPr lang="nl-NL" dirty="0"/>
          </a:p>
        </p:txBody>
      </p:sp>
      <p:sp>
        <p:nvSpPr>
          <p:cNvPr id="4" name="Slide Number Placeholder 3"/>
          <p:cNvSpPr>
            <a:spLocks noGrp="1"/>
          </p:cNvSpPr>
          <p:nvPr>
            <p:ph type="sldNum" sz="quarter" idx="5"/>
          </p:nvPr>
        </p:nvSpPr>
        <p:spPr/>
        <p:txBody>
          <a:bodyPr/>
          <a:lstStyle/>
          <a:p>
            <a:fld id="{DE501649-886C-4324-AD4C-E61C88D47728}" type="slidenum">
              <a:rPr lang="nl-NL" smtClean="0"/>
              <a:pPr/>
              <a:t>8</a:t>
            </a:fld>
            <a:endParaRPr lang="nl-NL"/>
          </a:p>
        </p:txBody>
      </p:sp>
    </p:spTree>
    <p:extLst>
      <p:ext uri="{BB962C8B-B14F-4D97-AF65-F5344CB8AC3E}">
        <p14:creationId xmlns:p14="http://schemas.microsoft.com/office/powerpoint/2010/main" val="79247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3334" rtl="0" eaLnBrk="1" fontAlgn="auto" latinLnBrk="0" hangingPunct="1">
              <a:lnSpc>
                <a:spcPct val="100000"/>
              </a:lnSpc>
              <a:spcBef>
                <a:spcPts val="0"/>
              </a:spcBef>
              <a:spcAft>
                <a:spcPts val="0"/>
              </a:spcAft>
              <a:buClrTx/>
              <a:buSzTx/>
              <a:buFontTx/>
              <a:buNone/>
              <a:tabLst/>
              <a:defRPr/>
            </a:pPr>
            <a:r>
              <a:rPr lang="en-US" baseline="0" dirty="0" err="1"/>
              <a:t>Tijd</a:t>
            </a:r>
            <a:r>
              <a:rPr lang="en-US" baseline="0" dirty="0"/>
              <a:t> </a:t>
            </a:r>
            <a:r>
              <a:rPr lang="en-US" baseline="0" dirty="0" err="1"/>
              <a:t>voor</a:t>
            </a:r>
            <a:r>
              <a:rPr lang="en-US" baseline="0" dirty="0"/>
              <a:t> </a:t>
            </a:r>
            <a:r>
              <a:rPr lang="en-US" baseline="0" dirty="0" err="1"/>
              <a:t>vragen</a:t>
            </a:r>
            <a:endParaRPr lang="nl-NL" baseline="0" dirty="0"/>
          </a:p>
          <a:p>
            <a:endParaRPr lang="nl-NL" baseline="0" dirty="0"/>
          </a:p>
        </p:txBody>
      </p:sp>
      <p:sp>
        <p:nvSpPr>
          <p:cNvPr id="4" name="Tijdelijke aanduiding voor dianummer 3"/>
          <p:cNvSpPr>
            <a:spLocks noGrp="1"/>
          </p:cNvSpPr>
          <p:nvPr>
            <p:ph type="sldNum" sz="quarter" idx="10"/>
          </p:nvPr>
        </p:nvSpPr>
        <p:spPr/>
        <p:txBody>
          <a:bodyPr/>
          <a:lstStyle/>
          <a:p>
            <a:fld id="{592E3007-2DB7-4659-BB0C-AABA141A9EE1}" type="slidenum">
              <a:rPr lang="nl-NL" smtClean="0"/>
              <a:t>11</a:t>
            </a:fld>
            <a:endParaRPr lang="nl-NL"/>
          </a:p>
        </p:txBody>
      </p:sp>
    </p:spTree>
    <p:extLst>
      <p:ext uri="{BB962C8B-B14F-4D97-AF65-F5344CB8AC3E}">
        <p14:creationId xmlns:p14="http://schemas.microsoft.com/office/powerpoint/2010/main" val="1606217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is veel diversiteit in de soorten booronderzoek. Binnen een project is het duidelijk over hetgeen waarvoor het booronderzoek gebruikt is. De BRO is bedoeld om de informatie goed te kunnen hergebruiken. Dat betekend dat we onderscheid willen aanbrengen in de soorten booronderzoek om te snappen wat je qua inhoud kunt verwachten van het onderzoek. Het heeft te maken met hoe de boring is uitgevoerd, de deelonderzoeken die aanwezig kunnen zijn maar ook de manier waarop de booronderzoeken zijn uitgevoerd zoals een classificatie methode bij de boormonsterbeschrijving of een gevolgde norm bij een boormonsteranalyse. Dit hebben we vormgegeven door het vakgebied, wat staat voor de kennis en de informatiebehoefte, van het booronderzoek te benomen. In specifieke gevallen kan een booronderzoek vanuit meerdere vakgebieden worden uitgevoerd. </a:t>
            </a:r>
          </a:p>
        </p:txBody>
      </p:sp>
      <p:sp>
        <p:nvSpPr>
          <p:cNvPr id="4" name="Tijdelijke aanduiding voor dianummer 3"/>
          <p:cNvSpPr>
            <a:spLocks noGrp="1"/>
          </p:cNvSpPr>
          <p:nvPr>
            <p:ph type="sldNum" sz="quarter" idx="5"/>
          </p:nvPr>
        </p:nvSpPr>
        <p:spPr/>
        <p:txBody>
          <a:bodyPr/>
          <a:lstStyle/>
          <a:p>
            <a:fld id="{DE501649-886C-4324-AD4C-E61C88D47728}" type="slidenum">
              <a:rPr lang="nl-NL" smtClean="0"/>
              <a:pPr/>
              <a:t>12</a:t>
            </a:fld>
            <a:endParaRPr lang="nl-NL"/>
          </a:p>
        </p:txBody>
      </p:sp>
    </p:spTree>
    <p:extLst>
      <p:ext uri="{BB962C8B-B14F-4D97-AF65-F5344CB8AC3E}">
        <p14:creationId xmlns:p14="http://schemas.microsoft.com/office/powerpoint/2010/main" val="324397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a:t>
            </a:r>
            <a:r>
              <a:rPr lang="nl-NL" baseline="0" dirty="0"/>
              <a:t> introductie vakgebieden en aangeven welke we behandelen</a:t>
            </a:r>
          </a:p>
          <a:p>
            <a:endParaRPr lang="nl-NL" dirty="0"/>
          </a:p>
          <a:p>
            <a:r>
              <a:rPr lang="nl-NL" dirty="0"/>
              <a:t>Booronderzoeken worden vanuit meerdere vakgebieden uitgevoerd. Omdat per vakgebied de onderzochte</a:t>
            </a:r>
            <a:r>
              <a:rPr lang="nl-NL" baseline="0" dirty="0"/>
              <a:t> en gewenste informatie verschilt, worden de registraties van booronderzoek ook per vakgebied ingericht. Per vakgebied zal er dus ook een catalogus worden gemaakt waarin de afspraken voor dat type booronderzoek wordt weergegeven. </a:t>
            </a:r>
          </a:p>
          <a:p>
            <a:endParaRPr lang="nl-NL" baseline="0" dirty="0"/>
          </a:p>
          <a:p>
            <a:r>
              <a:rPr lang="nl-NL" baseline="0" dirty="0"/>
              <a:t>Vanuit de BRO herkennen we de volgende vakgebieden:</a:t>
            </a:r>
            <a:endParaRPr lang="nl-NL" dirty="0"/>
          </a:p>
          <a:p>
            <a:r>
              <a:rPr lang="nl-NL" dirty="0"/>
              <a:t>Geotechniek</a:t>
            </a:r>
          </a:p>
          <a:p>
            <a:r>
              <a:rPr lang="nl-NL" dirty="0"/>
              <a:t>Bodemkunde</a:t>
            </a:r>
          </a:p>
          <a:p>
            <a:r>
              <a:rPr lang="nl-NL" dirty="0"/>
              <a:t>Geologie</a:t>
            </a:r>
          </a:p>
          <a:p>
            <a:r>
              <a:rPr lang="nl-NL" dirty="0"/>
              <a:t>Toegepaste Geologie</a:t>
            </a:r>
          </a:p>
          <a:p>
            <a:r>
              <a:rPr lang="nl-NL" dirty="0"/>
              <a:t>Cultuurtechniek</a:t>
            </a:r>
          </a:p>
          <a:p>
            <a:r>
              <a:rPr lang="nl-NL" dirty="0"/>
              <a:t>Archeologie</a:t>
            </a:r>
          </a:p>
          <a:p>
            <a:r>
              <a:rPr lang="nl-NL" dirty="0"/>
              <a:t>Milieukunde</a:t>
            </a:r>
          </a:p>
          <a:p>
            <a:r>
              <a:rPr lang="en-US" dirty="0" err="1"/>
              <a:t>Mijnbouw</a:t>
            </a:r>
            <a:endParaRPr lang="nl-NL" dirty="0"/>
          </a:p>
          <a:p>
            <a:endParaRPr lang="nl-NL" dirty="0"/>
          </a:p>
          <a:p>
            <a:r>
              <a:rPr lang="nl-NL" dirty="0"/>
              <a:t>De booronderzoeken in het kader van mijnbouw worden</a:t>
            </a:r>
            <a:r>
              <a:rPr lang="nl-NL" baseline="0" dirty="0"/>
              <a:t> in het domein </a:t>
            </a:r>
            <a:r>
              <a:rPr lang="nl-NL" dirty="0"/>
              <a:t>Mijnbouw geregistreerd. Dat</a:t>
            </a:r>
            <a:r>
              <a:rPr lang="nl-NL" baseline="0" dirty="0"/>
              <a:t> is nog niet in de BRO opgenomen.</a:t>
            </a:r>
            <a:endParaRPr lang="nl-NL" dirty="0"/>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Het vakgebied Cultuurtechniek is nog</a:t>
            </a:r>
            <a:r>
              <a:rPr lang="nl-NL" baseline="0" dirty="0"/>
              <a:t> niet in de BRO opgenomen.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vakgebieden Archeologie en Milieukunde vallen buiten scope van de BRO.</a:t>
            </a:r>
            <a:endParaRPr lang="nl-NL"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13</a:t>
            </a:fld>
            <a:endParaRPr lang="nl-NL"/>
          </a:p>
        </p:txBody>
      </p:sp>
    </p:spTree>
    <p:extLst>
      <p:ext uri="{BB962C8B-B14F-4D97-AF65-F5344CB8AC3E}">
        <p14:creationId xmlns:p14="http://schemas.microsoft.com/office/powerpoint/2010/main" val="295299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effectLst/>
              </a:rPr>
              <a:t>Vanuit het vakgebied bodemkunde houdt men zich bezig met het bovenste deel van de aardkorst die voor planten van belang is en waarin bodemvormende processen plaatsvinden. </a:t>
            </a:r>
            <a:br>
              <a:rPr lang="nl-NL" dirty="0">
                <a:effectLst/>
              </a:rPr>
            </a:br>
            <a:endParaRPr lang="nl-NL" dirty="0">
              <a:effectLst/>
            </a:endParaRPr>
          </a:p>
          <a:p>
            <a:r>
              <a:rPr lang="nl-NL" dirty="0">
                <a:effectLst/>
              </a:rPr>
              <a:t>Het gaat om de samenstelling, opbouw en vorming van bodem en de wijze waarop deze gebruikt kan worden. Het onderzoek gaat tot een maximale diepte van 15 meter maar beperkt zich meestal tot de eerste 2,5 meter vanaf maaiveld. </a:t>
            </a:r>
          </a:p>
          <a:p>
            <a:r>
              <a:rPr lang="nl-NL" dirty="0">
                <a:effectLst/>
              </a:rPr>
              <a:t>Bodemkundig booronderzoek wordt bijvoorbeeld uitgevoerd ten behoeve van het karteren van de bodemkundige modellen door Wageningen </a:t>
            </a:r>
            <a:r>
              <a:rPr lang="nl-NL" dirty="0" err="1">
                <a:effectLst/>
              </a:rPr>
              <a:t>Environmental</a:t>
            </a:r>
            <a:r>
              <a:rPr lang="nl-NL" dirty="0">
                <a:effectLst/>
              </a:rPr>
              <a:t> Research of voor het vaststellen van bodemgeschiktheid voor landbouw of natuur.</a:t>
            </a:r>
          </a:p>
          <a:p>
            <a:endParaRPr lang="nl-NL" dirty="0"/>
          </a:p>
          <a:p>
            <a:r>
              <a:rPr lang="nl-NL" dirty="0"/>
              <a:t>Als BRO-coördinator</a:t>
            </a:r>
            <a:r>
              <a:rPr lang="nl-NL" baseline="0" dirty="0"/>
              <a:t> heeft u waarschijnlijk niets met dit vakgebied en type registratieobject te maken.</a:t>
            </a:r>
            <a:endParaRPr lang="nl-NL" dirty="0"/>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14</a:t>
            </a:fld>
            <a:endParaRPr lang="nl-NL"/>
          </a:p>
        </p:txBody>
      </p:sp>
    </p:spTree>
    <p:extLst>
      <p:ext uri="{BB962C8B-B14F-4D97-AF65-F5344CB8AC3E}">
        <p14:creationId xmlns:p14="http://schemas.microsoft.com/office/powerpoint/2010/main" val="1060538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Doel: uitleg vakgebied Geotechniek. </a:t>
            </a:r>
          </a:p>
          <a:p>
            <a:r>
              <a:rPr lang="nl-NL" dirty="0"/>
              <a:t>In vorige plaatje links</a:t>
            </a:r>
            <a:r>
              <a:rPr lang="nl-NL" baseline="0" dirty="0"/>
              <a:t> begonnen. We kunnen ook de volgorde van diepte van boring aanhouden. Eerst Bodemkunde, dan geotechniek en dan geologie.</a:t>
            </a:r>
            <a:endParaRPr lang="nl-NL" dirty="0"/>
          </a:p>
          <a:p>
            <a:endParaRPr lang="nl-NL" dirty="0"/>
          </a:p>
          <a:p>
            <a:r>
              <a:rPr lang="nl-NL" dirty="0"/>
              <a:t>Het vakgebied geotechniek houdt zich met name bezig met zaken ten behoeve van het bouwen op of in de grond. Men doet daarbij onderzoek naar de draagkracht/stevigheid van de grond en het gedrag dat die grond zal gaan vertonen bij het aanbrengen van bepaalde belastingen of het (tijdelijk) veranderen van de grondwatersituatie.</a:t>
            </a:r>
            <a:br>
              <a:rPr lang="nl-NL" dirty="0"/>
            </a:br>
            <a:endParaRPr lang="nl-NL" dirty="0"/>
          </a:p>
          <a:p>
            <a:r>
              <a:rPr lang="nl-NL" dirty="0"/>
              <a:t>Het onderzoek speelt zich over het algemeen af in de bovenste 40 meter. In bijzondere gevallen reikt het onderzoek dieper, met een maximum van 150 meter. </a:t>
            </a:r>
          </a:p>
          <a:p>
            <a:r>
              <a:rPr lang="nl-NL" dirty="0"/>
              <a:t>Geotechnisch booronderzoek wordt uitgevoerd bij bijvoorbeeld de aanleg van wegen of gebouwen of het beoordelen van waterkeringen. </a:t>
            </a:r>
          </a:p>
          <a:p>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15</a:t>
            </a:fld>
            <a:endParaRPr lang="nl-NL"/>
          </a:p>
        </p:txBody>
      </p:sp>
    </p:spTree>
    <p:extLst>
      <p:ext uri="{BB962C8B-B14F-4D97-AF65-F5344CB8AC3E}">
        <p14:creationId xmlns:p14="http://schemas.microsoft.com/office/powerpoint/2010/main" val="3114057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7.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0.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3.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6262234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06597364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6099450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en.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en.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7" name="Afbeelding 6"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4039017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b="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4610474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fr.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198677955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fr.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2" name="Afbeelding 11"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p:nvPr>
        </p:nvSpPr>
        <p:spPr>
          <a:xfrm>
            <a:off x="635001" y="2953738"/>
            <a:ext cx="5004000"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553200" y="2953738"/>
            <a:ext cx="5005388" cy="3267676"/>
          </a:xfrm>
          <a:noFill/>
        </p:spPr>
        <p:txBody>
          <a:bodyPr lIns="180000" tIns="180000" rIns="180000" bIns="72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8"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5" name="Afbeelding 4" descr="RO_BZK_Logo_2_RGB_diap_de.png"/>
          <p:cNvPicPr>
            <a:picLocks noChangeAspect="1"/>
          </p:cNvPicPr>
          <p:nvPr userDrawn="1"/>
        </p:nvPicPr>
        <p:blipFill>
          <a:blip r:embed="rId2" cstate="print"/>
          <a:stretch>
            <a:fillRect/>
          </a:stretch>
        </p:blipFill>
        <p:spPr>
          <a:xfrm>
            <a:off x="0" y="0"/>
            <a:ext cx="12192000" cy="1783080"/>
          </a:xfrm>
          <a:prstGeom prst="rect">
            <a:avLst/>
          </a:prstGeom>
        </p:spPr>
      </p:pic>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7"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de.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chemeClr val="accent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rgbClr val="D52A1C"/>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rgbClr val="D52A1C"/>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a:t>Klik om de stijl te bewerken</a:t>
            </a:r>
            <a:endParaRPr lang="nl-NL" dirty="0"/>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pic>
        <p:nvPicPr>
          <p:cNvPr id="6" name="Afbeelding 5"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4123427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31839215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a:t>Klik om de stijl te bewerken</a:t>
            </a:r>
            <a:endParaRPr lang="nl-NL" dirty="0"/>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0352157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a:t>Klik om de stijl te bewerken</a:t>
            </a:r>
            <a:endParaRPr lang="nl-NL" dirty="0"/>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7546455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67347664"/>
      </p:ext>
    </p:extLst>
  </p:cSld>
  <p:clrMapOvr>
    <a:masterClrMapping/>
  </p:clrMapOvr>
  <p:extLst>
    <p:ext uri="{DCECCB84-F9BA-43D5-87BE-67443E8EF086}">
      <p15:sldGuideLst xmlns:p15="http://schemas.microsoft.com/office/powerpoint/2012/main"/>
    </p:ext>
  </p:extLs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34577574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616421864"/>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261560276"/>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854273813"/>
      </p:ext>
    </p:extLst>
  </p:cSld>
  <p:clrMapOvr>
    <a:masterClrMapping/>
  </p:clrMapOvr>
  <p:extLst>
    <p:ext uri="{DCECCB84-F9BA-43D5-87BE-67443E8EF086}">
      <p15:sldGuideLst xmlns:p15="http://schemas.microsoft.com/office/powerpoint/2012/main">
        <p15:guide id="1" pos="3988">
          <p15:clr>
            <a:srgbClr val="FBAE40"/>
          </p15:clr>
        </p15:guide>
        <p15:guide id="2" pos="3693">
          <p15:clr>
            <a:srgbClr val="FBAE40"/>
          </p15:clr>
        </p15:guide>
        <p15:guide id="3" orient="horz" pos="1661">
          <p15:clr>
            <a:srgbClr val="FBAE40"/>
          </p15:clr>
        </p15:guide>
      </p15:sldGuideLst>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96917440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07086095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09233338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lvl1pPr>
              <a:defRPr/>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8332638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Grote tekst A">
    <p:bg>
      <p:bgRef idx="1001">
        <a:schemeClr val="bg2"/>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30499904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2"/>
                </a:solidFill>
              </a:defRPr>
            </a:lvl1pPr>
          </a:lstStyle>
          <a:p>
            <a:r>
              <a:rPr lang="nl-NL"/>
              <a:t>Klik om de stijl te bewerken</a:t>
            </a:r>
            <a:endParaRPr lang="nl-NL" dirty="0"/>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1236657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a:solidFill>
                  <a:schemeClr val="tx2"/>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25305195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a:t>Klik om de stijl te bewerken</a:t>
            </a:r>
            <a:endParaRPr lang="nl-NL" dirty="0"/>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590273506"/>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05486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a:t>Klik om de stijl te bewerken</a:t>
            </a:r>
            <a:endParaRPr lang="nl-NL" dirty="0"/>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460705687"/>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739269399"/>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412765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tx2"/>
                </a:solidFill>
              </a:defRPr>
            </a:lvl1pPr>
          </a:lstStyle>
          <a:p>
            <a:r>
              <a:rPr lang="nl-NL"/>
              <a:t>Klik om de stijl te bewerken</a:t>
            </a:r>
            <a:endParaRPr lang="nl-NL" dirty="0"/>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8420588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836882133"/>
      </p:ext>
    </p:extLst>
  </p:cSld>
  <p:clrMapOvr>
    <a:overrideClrMapping bg1="dk1" tx1="lt1" bg2="dk2" tx2="lt2" accent1="accent1" accent2="accent2" accent3="accent3" accent4="accent4" accent5="accent5" accent6="accent6" hlink="hlink" folHlink="folHlink"/>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980770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Ref idx="1001">
        <a:schemeClr val="bg2"/>
      </p:bgRef>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259640269"/>
      </p:ext>
    </p:extLst>
  </p:cSld>
  <p:clrMapOvr>
    <a:overrideClrMapping bg1="dk1" tx1="lt1" bg2="dk2" tx2="lt2" accent1="accent1" accent2="accent2" accent3="accent3" accent4="accent4" accent5="accent5" accent6="accent6" hlink="hlink" folHlink="folHlink"/>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2866336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Ref idx="1001">
        <a:schemeClr val="bg2"/>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3897729431"/>
      </p:ext>
    </p:extLst>
  </p:cSld>
  <p:clrMapOvr>
    <a:overrideClrMapping bg1="dk1" tx1="lt1" bg2="dk2" tx2="lt2" accent1="accent1" accent2="accent2" accent3="accent3" accent4="accent4" accent5="accent5" accent6="accent6" hlink="hlink" folHlink="folHlink"/>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7398084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91320369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a:t>Klik op het pictogram als u een afbeelding wilt toevoegen</a:t>
            </a:r>
            <a:endParaRPr lang="nl-NL" dirty="0"/>
          </a:p>
        </p:txBody>
      </p:sp>
      <p:sp>
        <p:nvSpPr>
          <p:cNvPr id="5" name="Titel 4"/>
          <p:cNvSpPr>
            <a:spLocks noGrp="1"/>
          </p:cNvSpPr>
          <p:nvPr>
            <p:ph type="title"/>
          </p:nvPr>
        </p:nvSpPr>
        <p:spPr>
          <a:xfrm>
            <a:off x="0" y="5153776"/>
            <a:ext cx="12192000" cy="576000"/>
          </a:xfrm>
          <a:solidFill>
            <a:schemeClr val="tx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21908570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lvl1pPr>
              <a:defRPr/>
            </a:lvl1pPr>
          </a:lstStyle>
          <a:p>
            <a:pPr lvl="0"/>
            <a:r>
              <a:rPr lang="nl-NL" dirty="0"/>
              <a:t>Klik om tekst of beeld toe te voegen </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75849775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31802165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a:t>Klik om de stijl te bewerken</a:t>
            </a:r>
            <a:endParaRPr lang="nl-NL" dirty="0"/>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650701361"/>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740621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a:solidFill>
                  <a:schemeClr val="tx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335014006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Contact C">
    <p:bg>
      <p:bgRef idx="1001">
        <a:schemeClr val="bg2"/>
      </p:bgRef>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2248875108"/>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hasCustomPrompt="1"/>
          </p:nvPr>
        </p:nvSpPr>
        <p:spPr>
          <a:xfrm>
            <a:off x="6554588" y="1052513"/>
            <a:ext cx="5004000" cy="5168900"/>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a:t>Klik om de stijl te bewerken</a:t>
            </a:r>
            <a:endParaRPr lang="nl-NL" dirty="0"/>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a:solidFill>
                  <a:schemeClr val="tx2"/>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chemeClr val="accent2"/>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strike="noStrik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chemeClr val="accent2"/>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chemeClr val="accent2"/>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chemeClr val="accent2"/>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chemeClr val="accent2"/>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chemeClr val="accent2"/>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fbeelding horizontaal wit titel">
    <p:bg>
      <p:bgRef idx="1001">
        <a:schemeClr val="bg1"/>
      </p:bgRef>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6823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36823" y="3430587"/>
                </a:lnTo>
                <a:lnTo>
                  <a:pt x="5862000" y="3430587"/>
                </a:lnTo>
                <a:lnTo>
                  <a:pt x="5862000" y="3430587"/>
                </a:lnTo>
                <a:lnTo>
                  <a:pt x="0" y="3430587"/>
                </a:lnTo>
                <a:lnTo>
                  <a:pt x="0" y="0"/>
                </a:lnTo>
                <a:close/>
              </a:path>
            </a:pathLst>
          </a:custGeom>
          <a:solidFill>
            <a:schemeClr val="tx1">
              <a:alpha val="10000"/>
            </a:schemeClr>
          </a:solidFill>
        </p:spPr>
        <p:txBody>
          <a:bodyPr wrap="square" lIns="612000">
            <a:noAutofit/>
          </a:bodyPr>
          <a:lstStyle/>
          <a:p>
            <a:r>
              <a:rPr lang="nl-NL"/>
              <a:t>Klik op het pictogram als u een afbeelding wilt toevoegen</a:t>
            </a:r>
          </a:p>
        </p:txBody>
      </p:sp>
      <p:sp>
        <p:nvSpPr>
          <p:cNvPr id="9" name="Titel 8"/>
          <p:cNvSpPr>
            <a:spLocks noGrp="1"/>
          </p:cNvSpPr>
          <p:nvPr>
            <p:ph type="title"/>
          </p:nvPr>
        </p:nvSpPr>
        <p:spPr>
          <a:xfrm>
            <a:off x="634206" y="1051200"/>
            <a:ext cx="10924382" cy="946800"/>
          </a:xfrm>
        </p:spPr>
        <p:txBody>
          <a:bodyPr/>
          <a:lstStyle/>
          <a:p>
            <a:r>
              <a:rPr lang="nl-NL"/>
              <a:t>Klik om de stijl te bewerken</a:t>
            </a:r>
            <a:endParaRPr lang="nl-NL" dirty="0"/>
          </a:p>
        </p:txBody>
      </p:sp>
      <p:sp>
        <p:nvSpPr>
          <p:cNvPr id="7" name="Tijdelijke aanduiding voor dianummer 6"/>
          <p:cNvSpPr>
            <a:spLocks noGrp="1"/>
          </p:cNvSpPr>
          <p:nvPr>
            <p:ph type="sldNum" sz="quarter" idx="17"/>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504804626"/>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fbeelding">
    <p:bg>
      <p:bgPr>
        <a:solidFill>
          <a:schemeClr val="bg1"/>
        </a:solidFill>
        <a:effectLst/>
      </p:bgPr>
    </p:bg>
    <p:spTree>
      <p:nvGrpSpPr>
        <p:cNvPr id="1" name=""/>
        <p:cNvGrpSpPr/>
        <p:nvPr/>
      </p:nvGrpSpPr>
      <p:grpSpPr>
        <a:xfrm>
          <a:off x="0" y="0"/>
          <a:ext cx="0" cy="0"/>
          <a:chOff x="0" y="0"/>
          <a:chExt cx="0" cy="0"/>
        </a:xfrm>
      </p:grpSpPr>
      <p:sp>
        <p:nvSpPr>
          <p:cNvPr id="4"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19867795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fbeelding met titel">
    <p:bg>
      <p:bgPr>
        <a:solidFill>
          <a:schemeClr val="bg1"/>
        </a:solidFill>
        <a:effectLst/>
      </p:bgPr>
    </p:bg>
    <p:spTree>
      <p:nvGrpSpPr>
        <p:cNvPr id="1" name=""/>
        <p:cNvGrpSpPr/>
        <p:nvPr/>
      </p:nvGrpSpPr>
      <p:grpSpPr>
        <a:xfrm>
          <a:off x="0" y="0"/>
          <a:ext cx="0" cy="0"/>
          <a:chOff x="0" y="0"/>
          <a:chExt cx="0" cy="0"/>
        </a:xfrm>
      </p:grpSpPr>
      <p:sp>
        <p:nvSpPr>
          <p:cNvPr id="6" name="Tijdelijke aanduiding voor afbeelding 11"/>
          <p:cNvSpPr>
            <a:spLocks noGrp="1"/>
          </p:cNvSpPr>
          <p:nvPr>
            <p:ph type="pic" sz="quarter" idx="14"/>
          </p:nvPr>
        </p:nvSpPr>
        <p:spPr>
          <a:xfrm>
            <a:off x="0" y="1"/>
            <a:ext cx="12192000" cy="6858000"/>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3427413 h 6858000"/>
              <a:gd name="connsiteX8" fmla="*/ 0 w 12192000"/>
              <a:gd name="connsiteY8" fmla="*/ 0 h 6858000"/>
              <a:gd name="connsiteX0" fmla="*/ 0 w 12192000"/>
              <a:gd name="connsiteY0" fmla="*/ 0 h 6858000"/>
              <a:gd name="connsiteX1" fmla="*/ 5862638 w 12192000"/>
              <a:gd name="connsiteY1" fmla="*/ 0 h 6858000"/>
              <a:gd name="connsiteX2" fmla="*/ 5862638 w 12192000"/>
              <a:gd name="connsiteY2" fmla="*/ 709613 h 6858000"/>
              <a:gd name="connsiteX3" fmla="*/ 6329363 w 12192000"/>
              <a:gd name="connsiteY3" fmla="*/ 709613 h 6858000"/>
              <a:gd name="connsiteX4" fmla="*/ 6329363 w 12192000"/>
              <a:gd name="connsiteY4" fmla="*/ 0 h 6858000"/>
              <a:gd name="connsiteX5" fmla="*/ 12192000 w 12192000"/>
              <a:gd name="connsiteY5" fmla="*/ 0 h 6858000"/>
              <a:gd name="connsiteX6" fmla="*/ 12192000 w 12192000"/>
              <a:gd name="connsiteY6" fmla="*/ 6858000 h 6858000"/>
              <a:gd name="connsiteX7" fmla="*/ 0 w 12192000"/>
              <a:gd name="connsiteY7" fmla="*/ 6857999 h 6858000"/>
              <a:gd name="connsiteX8" fmla="*/ 0 w 12192000"/>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0" y="0"/>
                </a:moveTo>
                <a:lnTo>
                  <a:pt x="5862638" y="0"/>
                </a:lnTo>
                <a:lnTo>
                  <a:pt x="5862638" y="709613"/>
                </a:lnTo>
                <a:lnTo>
                  <a:pt x="6329363" y="709613"/>
                </a:lnTo>
                <a:lnTo>
                  <a:pt x="6329363" y="0"/>
                </a:lnTo>
                <a:lnTo>
                  <a:pt x="12192000" y="0"/>
                </a:lnTo>
                <a:lnTo>
                  <a:pt x="12192000" y="6858000"/>
                </a:lnTo>
                <a:lnTo>
                  <a:pt x="0" y="6857999"/>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
        <p:nvSpPr>
          <p:cNvPr id="5" name="Titel 4"/>
          <p:cNvSpPr>
            <a:spLocks noGrp="1"/>
          </p:cNvSpPr>
          <p:nvPr>
            <p:ph type="title"/>
          </p:nvPr>
        </p:nvSpPr>
        <p:spPr>
          <a:xfrm>
            <a:off x="0" y="5153776"/>
            <a:ext cx="12192000" cy="576000"/>
          </a:xfrm>
          <a:solidFill>
            <a:schemeClr val="accent2"/>
          </a:solidFill>
        </p:spPr>
        <p:txBody>
          <a:bodyPr lIns="756000" anchor="ctr" anchorCtr="0">
            <a:noAutofit/>
          </a:bodyPr>
          <a:lstStyle>
            <a:lvl1pPr algn="l">
              <a:defRPr sz="32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sz="quarter" idx="10"/>
          </p:nvPr>
        </p:nvSpPr>
        <p:spPr>
          <a:xfrm>
            <a:off x="0" y="5825413"/>
            <a:ext cx="12192000" cy="396000"/>
          </a:xfrm>
          <a:solidFill>
            <a:schemeClr val="bg1"/>
          </a:solidFill>
        </p:spPr>
        <p:txBody>
          <a:bodyPr lIns="756000" anchor="ctr" anchorCtr="0">
            <a:normAutofit/>
          </a:bodyPr>
          <a:lstStyle>
            <a:lvl1pPr marL="0" indent="0">
              <a:buNone/>
              <a:defRPr sz="2000" i="0">
                <a:solidFill>
                  <a:schemeClr val="tx1"/>
                </a:solidFill>
              </a:defRPr>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pic>
        <p:nvPicPr>
          <p:cNvPr id="4" name="Afbeelding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Tree>
    <p:extLst>
      <p:ext uri="{BB962C8B-B14F-4D97-AF65-F5344CB8AC3E}">
        <p14:creationId xmlns:p14="http://schemas.microsoft.com/office/powerpoint/2010/main" val="9924026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el/grafiek">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endParaRPr lang="nl-NL" dirty="0"/>
          </a:p>
        </p:txBody>
      </p:sp>
      <p:sp>
        <p:nvSpPr>
          <p:cNvPr id="3" name="Tijdelijke aanduiding voor inhoud 2"/>
          <p:cNvSpPr>
            <a:spLocks noGrp="1"/>
          </p:cNvSpPr>
          <p:nvPr>
            <p:ph sz="quarter" idx="13" hasCustomPrompt="1"/>
          </p:nvPr>
        </p:nvSpPr>
        <p:spPr>
          <a:xfrm>
            <a:off x="635000" y="2276475"/>
            <a:ext cx="10923588"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2" name="Tijdelijke aanduiding voor dianummer 11"/>
          <p:cNvSpPr>
            <a:spLocks noGrp="1"/>
          </p:cNvSpPr>
          <p:nvPr>
            <p:ph type="sldNum" sz="quarter" idx="16"/>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590003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el/grafiek met bijschrift">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nl-NL"/>
              <a:t>Klik om de stijl te bewerken</a:t>
            </a:r>
          </a:p>
        </p:txBody>
      </p:sp>
      <p:sp>
        <p:nvSpPr>
          <p:cNvPr id="3" name="Tijdelijke aanduiding voor tekst 2"/>
          <p:cNvSpPr>
            <a:spLocks noGrp="1"/>
          </p:cNvSpPr>
          <p:nvPr>
            <p:ph type="body" sz="quarter" idx="14"/>
          </p:nvPr>
        </p:nvSpPr>
        <p:spPr>
          <a:xfrm>
            <a:off x="7958859" y="2276475"/>
            <a:ext cx="3600000" cy="3937000"/>
          </a:xfrm>
        </p:spPr>
        <p:txBody>
          <a:bodyPr/>
          <a:lstStyle>
            <a:lvl1pPr marL="0" indent="0">
              <a:buNone/>
              <a:defRPr sz="2000"/>
            </a:lvl1pPr>
            <a:lvl2pPr marL="313200" indent="0">
              <a:buNone/>
              <a:defRPr sz="1800"/>
            </a:lvl2pPr>
            <a:lvl3pPr marL="630000" indent="0">
              <a:buNone/>
              <a:defRPr sz="1600"/>
            </a:lvl3pPr>
            <a:lvl4pPr marL="943200" indent="0">
              <a:buNone/>
              <a:defRPr sz="1600"/>
            </a:lvl4pPr>
            <a:lvl5pPr marL="1260000" indent="0">
              <a:buNone/>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inhoud 8"/>
          <p:cNvSpPr>
            <a:spLocks noGrp="1"/>
          </p:cNvSpPr>
          <p:nvPr>
            <p:ph sz="quarter" idx="15" hasCustomPrompt="1"/>
          </p:nvPr>
        </p:nvSpPr>
        <p:spPr>
          <a:xfrm>
            <a:off x="635000" y="2276475"/>
            <a:ext cx="7178964"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3" name="Tijdelijke aanduiding voor dianummer 12"/>
          <p:cNvSpPr>
            <a:spLocks noGrp="1"/>
          </p:cNvSpPr>
          <p:nvPr>
            <p:ph type="sldNum" sz="quarter" idx="18"/>
          </p:nvPr>
        </p:nvSpPr>
        <p:spPr/>
        <p:txBody>
          <a:bodyPr/>
          <a:lstStyle/>
          <a:p>
            <a:fld id="{10A0A6AF-03C5-477E-939A-E28F7E7F05EA}" type="slidenum">
              <a:rPr lang="nl-NL" smtClean="0"/>
              <a:pPr/>
              <a:t>‹nr.›</a:t>
            </a:fld>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2086888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el/grafiek verticaal">
    <p:spTree>
      <p:nvGrpSpPr>
        <p:cNvPr id="1" name=""/>
        <p:cNvGrpSpPr/>
        <p:nvPr/>
      </p:nvGrpSpPr>
      <p:grpSpPr>
        <a:xfrm>
          <a:off x="0" y="0"/>
          <a:ext cx="0" cy="0"/>
          <a:chOff x="0" y="0"/>
          <a:chExt cx="0" cy="0"/>
        </a:xfrm>
      </p:grpSpPr>
      <p:sp>
        <p:nvSpPr>
          <p:cNvPr id="7" name="Rechthoek 6"/>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4"/>
          </p:nvPr>
        </p:nvSpPr>
        <p:spPr>
          <a:xfrm>
            <a:off x="6550024" y="2289599"/>
            <a:ext cx="5004000" cy="3931813"/>
          </a:xfrm>
        </p:spPr>
        <p:txBody>
          <a:bodyPr anchor="t" anchorCtr="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550024" y="1051200"/>
            <a:ext cx="5004000" cy="948047"/>
          </a:xfrm>
        </p:spPr>
        <p:txBody>
          <a:bodyPr/>
          <a:lstStyle>
            <a:lvl1pPr>
              <a:defRPr>
                <a:solidFill>
                  <a:schemeClr val="bg1"/>
                </a:solidFill>
              </a:defRPr>
            </a:lvl1pPr>
          </a:lstStyle>
          <a:p>
            <a:r>
              <a:rPr lang="nl-NL" dirty="0"/>
              <a:t>Klik om de stijl te bewerken</a:t>
            </a:r>
          </a:p>
        </p:txBody>
      </p:sp>
      <p:sp>
        <p:nvSpPr>
          <p:cNvPr id="9" name="Tijdelijke aanduiding voor inhoud 8"/>
          <p:cNvSpPr>
            <a:spLocks noGrp="1"/>
          </p:cNvSpPr>
          <p:nvPr>
            <p:ph sz="quarter" idx="19" hasCustomPrompt="1"/>
          </p:nvPr>
        </p:nvSpPr>
        <p:spPr>
          <a:xfrm>
            <a:off x="635000" y="1066799"/>
            <a:ext cx="5003800" cy="5154613"/>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3"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0444380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a:t>Klik om de stijl te bewerken</a:t>
            </a:r>
            <a:endParaRPr lang="nl-NL" dirty="0"/>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ontact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1875617"/>
            <a:ext cx="10923588" cy="1551796"/>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5156753" y="3846022"/>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5156753" y="4639509"/>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5156753" y="5405528"/>
            <a:ext cx="4680000"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454478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454478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454478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82800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ontact B">
    <p:spTree>
      <p:nvGrpSpPr>
        <p:cNvPr id="1" name=""/>
        <p:cNvGrpSpPr/>
        <p:nvPr/>
      </p:nvGrpSpPr>
      <p:grpSpPr>
        <a:xfrm>
          <a:off x="0" y="0"/>
          <a:ext cx="0" cy="0"/>
          <a:chOff x="0" y="0"/>
          <a:chExt cx="0" cy="0"/>
        </a:xfrm>
      </p:grpSpPr>
      <p:sp>
        <p:nvSpPr>
          <p:cNvPr id="6" name="Rechthoek 5"/>
          <p:cNvSpPr/>
          <p:nvPr userDrawn="1"/>
        </p:nvSpPr>
        <p:spPr>
          <a:xfrm>
            <a:off x="0" y="-1"/>
            <a:ext cx="6096000"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hasCustomPrompt="1"/>
          </p:nvPr>
        </p:nvSpPr>
        <p:spPr>
          <a:xfrm>
            <a:off x="635000" y="2565400"/>
            <a:ext cx="5003800" cy="1727200"/>
          </a:xfrm>
        </p:spPr>
        <p:txBody>
          <a:bodyPr anchor="t" anchorCtr="0">
            <a:normAutofit/>
          </a:bodyPr>
          <a:lstStyle>
            <a:lvl1pPr>
              <a:defRPr sz="4800">
                <a:solidFill>
                  <a:schemeClr val="bg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7176285" y="2286000"/>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7176285" y="3079487"/>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7176285" y="3845506"/>
            <a:ext cx="4382303" cy="691884"/>
          </a:xfrm>
        </p:spPr>
        <p:txBody>
          <a:bodyPr numCol="1" spcCol="180000" anchor="ctr" anchorCtr="0">
            <a:normAutofit/>
          </a:bodyPr>
          <a:lstStyle>
            <a:lvl1pPr marL="0" indent="0">
              <a:buNone/>
              <a:defRPr sz="2000" i="0" baseline="0">
                <a:solidFill>
                  <a:schemeClr val="accent2"/>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6564313" y="2361344"/>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6564313" y="3147360"/>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6564313" y="3920850"/>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9" name="Tijdelijke aanduiding voor dianummer 8"/>
          <p:cNvSpPr>
            <a:spLocks noGrp="1"/>
          </p:cNvSpPr>
          <p:nvPr>
            <p:ph type="sldNum" sz="quarter" idx="24"/>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3" name="Afbeelding 12"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3513320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ntact C">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35000" y="1875617"/>
            <a:ext cx="10923588" cy="1551795"/>
          </a:xfrm>
        </p:spPr>
        <p:txBody>
          <a:bodyPr anchor="t" anchorCtr="0">
            <a:normAutofit/>
          </a:bodyPr>
          <a:lstStyle>
            <a:lvl1pPr>
              <a:defRPr sz="4800">
                <a:solidFill>
                  <a:schemeClr val="tx1"/>
                </a:solidFill>
              </a:defRPr>
            </a:lvl1pPr>
          </a:lstStyle>
          <a:p>
            <a:r>
              <a:rPr lang="nl-NL" dirty="0"/>
              <a:t>Typ een afsluitende zin</a:t>
            </a:r>
          </a:p>
        </p:txBody>
      </p:sp>
      <p:sp>
        <p:nvSpPr>
          <p:cNvPr id="18" name="Tijdelijke aanduiding voor tekst 13"/>
          <p:cNvSpPr>
            <a:spLocks noGrp="1"/>
          </p:cNvSpPr>
          <p:nvPr>
            <p:ph type="body" sz="quarter" idx="13" hasCustomPrompt="1"/>
          </p:nvPr>
        </p:nvSpPr>
        <p:spPr>
          <a:xfrm>
            <a:off x="4224313" y="3846022"/>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19" name="Tijdelijke aanduiding voor tekst 13"/>
          <p:cNvSpPr>
            <a:spLocks noGrp="1"/>
          </p:cNvSpPr>
          <p:nvPr>
            <p:ph type="body" sz="quarter" idx="17" hasCustomPrompt="1"/>
          </p:nvPr>
        </p:nvSpPr>
        <p:spPr>
          <a:xfrm>
            <a:off x="4224313" y="4639509"/>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0" name="Tijdelijke aanduiding voor tekst 13"/>
          <p:cNvSpPr>
            <a:spLocks noGrp="1"/>
          </p:cNvSpPr>
          <p:nvPr>
            <p:ph type="body" sz="quarter" idx="18" hasCustomPrompt="1"/>
          </p:nvPr>
        </p:nvSpPr>
        <p:spPr>
          <a:xfrm>
            <a:off x="4224313" y="5405528"/>
            <a:ext cx="4680000" cy="691884"/>
          </a:xfrm>
        </p:spPr>
        <p:txBody>
          <a:bodyPr numCol="1" spcCol="180000" anchor="ctr" anchorCtr="0">
            <a:normAutofit/>
          </a:bodyPr>
          <a:lstStyle>
            <a:lvl1pPr marL="0" indent="0">
              <a:buNone/>
              <a:defRPr sz="2000" i="0" baseline="0">
                <a:solidFill>
                  <a:schemeClr val="tx1"/>
                </a:solidFill>
              </a:defRPr>
            </a:lvl1pPr>
          </a:lstStyle>
          <a:p>
            <a:pPr lvl="0"/>
            <a:r>
              <a:rPr lang="nl-NL" dirty="0"/>
              <a:t>Klik om de tekststijl van het model te bewerken</a:t>
            </a:r>
          </a:p>
        </p:txBody>
      </p:sp>
      <p:sp>
        <p:nvSpPr>
          <p:cNvPr id="21" name="Tijdelijke aanduiding voor afbeelding 3"/>
          <p:cNvSpPr>
            <a:spLocks noGrp="1" noChangeAspect="1"/>
          </p:cNvSpPr>
          <p:nvPr>
            <p:ph type="pic" sz="quarter" idx="19"/>
          </p:nvPr>
        </p:nvSpPr>
        <p:spPr>
          <a:xfrm>
            <a:off x="3612341" y="3921366"/>
            <a:ext cx="541203" cy="540000"/>
          </a:xfrm>
          <a:blipFill>
            <a:blip r:embed="rId2"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2" name="Tijdelijke aanduiding voor afbeelding 3"/>
          <p:cNvSpPr>
            <a:spLocks noGrp="1" noChangeAspect="1"/>
          </p:cNvSpPr>
          <p:nvPr>
            <p:ph type="pic" sz="quarter" idx="20"/>
          </p:nvPr>
        </p:nvSpPr>
        <p:spPr>
          <a:xfrm>
            <a:off x="3612341" y="4707382"/>
            <a:ext cx="541203" cy="540000"/>
          </a:xfrm>
          <a:blipFill>
            <a:blip r:embed="rId3"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23" name="Tijdelijke aanduiding voor afbeelding 3"/>
          <p:cNvSpPr>
            <a:spLocks noGrp="1" noChangeAspect="1"/>
          </p:cNvSpPr>
          <p:nvPr>
            <p:ph type="pic" sz="quarter" idx="21"/>
          </p:nvPr>
        </p:nvSpPr>
        <p:spPr>
          <a:xfrm>
            <a:off x="3612341" y="5480872"/>
            <a:ext cx="541203" cy="540000"/>
          </a:xfrm>
          <a:blipFill>
            <a:blip r:embed="rId4" cstate="print"/>
            <a:stretch>
              <a:fillRect/>
            </a:stretch>
          </a:blipFill>
        </p:spPr>
        <p:txBody>
          <a:bodyPr>
            <a:normAutofit/>
          </a:bodyPr>
          <a:lstStyle>
            <a:lvl1pPr marL="0" indent="0" algn="ctr">
              <a:buNone/>
              <a:defRPr sz="100">
                <a:solidFill>
                  <a:schemeClr val="bg1"/>
                </a:solidFill>
              </a:defRPr>
            </a:lvl1pPr>
          </a:lstStyle>
          <a:p>
            <a:r>
              <a:rPr lang="nl-NL"/>
              <a:t>Klik op het pictogram als u een afbeelding wilt toevoegen</a:t>
            </a:r>
            <a:endParaRPr lang="nl-NL" dirty="0"/>
          </a:p>
        </p:txBody>
      </p:sp>
      <p:sp>
        <p:nvSpPr>
          <p:cNvPr id="8" name="Tijdelijke aanduiding voor dianummer 7"/>
          <p:cNvSpPr>
            <a:spLocks noGrp="1"/>
          </p:cNvSpPr>
          <p:nvPr>
            <p:ph type="sldNum" sz="quarter" idx="24"/>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pic>
        <p:nvPicPr>
          <p:cNvPr id="12" name="Afbeelding 11" descr="ROx_BEELDMERK_Logo_2_RGB_pos-op-wit.png"/>
          <p:cNvPicPr>
            <a:picLocks noChangeAspect="1"/>
          </p:cNvPicPr>
          <p:nvPr userDrawn="1"/>
        </p:nvPicPr>
        <p:blipFill>
          <a:blip r:embed="rId5"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4177838381"/>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6554588" y="1882800"/>
            <a:ext cx="5004000" cy="2336400"/>
          </a:xfrm>
        </p:spPr>
        <p:txBody>
          <a:bodyPr tIns="90000" bIns="90000" anchor="t">
            <a:normAutofit/>
          </a:bodyPr>
          <a:lstStyle>
            <a:lvl1pPr algn="l">
              <a:defRPr sz="3600">
                <a:solidFill>
                  <a:schemeClr val="tx1"/>
                </a:solidFill>
              </a:defRPr>
            </a:lvl1pPr>
          </a:lstStyle>
          <a:p>
            <a:r>
              <a:rPr lang="nl-NL" dirty="0"/>
              <a:t>Klik om de stijl te bewerken</a:t>
            </a:r>
          </a:p>
        </p:txBody>
      </p:sp>
      <p:sp>
        <p:nvSpPr>
          <p:cNvPr id="3" name="Ondertitel 2"/>
          <p:cNvSpPr>
            <a:spLocks noGrp="1"/>
          </p:cNvSpPr>
          <p:nvPr>
            <p:ph type="subTitle" idx="1"/>
          </p:nvPr>
        </p:nvSpPr>
        <p:spPr>
          <a:xfrm>
            <a:off x="6554588" y="4215600"/>
            <a:ext cx="5004000" cy="1339200"/>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pic>
        <p:nvPicPr>
          <p:cNvPr id="7" name="Afbeelding 6" descr="RO_BZK_Logo_2_RGB_diap_nl.png"/>
          <p:cNvPicPr>
            <a:picLocks noChangeAspect="1"/>
          </p:cNvPicPr>
          <p:nvPr userDrawn="1"/>
        </p:nvPicPr>
        <p:blipFill>
          <a:blip r:embed="rId2" cstate="print"/>
          <a:stretch>
            <a:fillRect/>
          </a:stretch>
        </p:blipFill>
        <p:spPr>
          <a:xfrm>
            <a:off x="0" y="0"/>
            <a:ext cx="12192000" cy="1783080"/>
          </a:xfrm>
          <a:prstGeom prst="rect">
            <a:avLst/>
          </a:prstGeom>
        </p:spPr>
      </p:pic>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dianummer 10"/>
          <p:cNvSpPr>
            <a:spLocks noGrp="1"/>
          </p:cNvSpPr>
          <p:nvPr>
            <p:ph type="sldNum" sz="quarter" idx="12"/>
          </p:nvPr>
        </p:nvSpPr>
        <p:spPr>
          <a:xfrm>
            <a:off x="6553199" y="6221413"/>
            <a:ext cx="5005389" cy="322075"/>
          </a:xfrm>
        </p:spPr>
        <p:txBody>
          <a:bodyPr/>
          <a:lstStyle>
            <a:lvl1pPr>
              <a:defRPr>
                <a:solidFill>
                  <a:schemeClr val="tx2"/>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18087730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636">
          <p15:clr>
            <a:srgbClr val="FBAE40"/>
          </p15:clr>
        </p15:guide>
        <p15:guide id="2" pos="40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dia afbeelding verticaal">
    <p:spTree>
      <p:nvGrpSpPr>
        <p:cNvPr id="1" name=""/>
        <p:cNvGrpSpPr/>
        <p:nvPr/>
      </p:nvGrpSpPr>
      <p:grpSpPr>
        <a:xfrm>
          <a:off x="0" y="0"/>
          <a:ext cx="0" cy="0"/>
          <a:chOff x="0" y="0"/>
          <a:chExt cx="0" cy="0"/>
        </a:xfrm>
      </p:grpSpPr>
      <p:sp>
        <p:nvSpPr>
          <p:cNvPr id="32" name="Tijdelijke aanduiding voor afbeelding 31"/>
          <p:cNvSpPr>
            <a:spLocks noGrp="1"/>
          </p:cNvSpPr>
          <p:nvPr>
            <p:ph type="pic" sz="quarter" idx="22"/>
          </p:nvPr>
        </p:nvSpPr>
        <p:spPr>
          <a:xfrm>
            <a:off x="-3175" y="0"/>
            <a:ext cx="609917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776763 w 6099175"/>
              <a:gd name="connsiteY1" fmla="*/ 0 h 6858000"/>
              <a:gd name="connsiteX2" fmla="*/ 5782373 w 6099175"/>
              <a:gd name="connsiteY2" fmla="*/ 1161630 h 6858000"/>
              <a:gd name="connsiteX3" fmla="*/ 6099175 w 6099175"/>
              <a:gd name="connsiteY3" fmla="*/ 116163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9175" h="6858000">
                <a:moveTo>
                  <a:pt x="0" y="0"/>
                </a:moveTo>
                <a:lnTo>
                  <a:pt x="5776763" y="0"/>
                </a:lnTo>
                <a:lnTo>
                  <a:pt x="5782373" y="1161630"/>
                </a:lnTo>
                <a:lnTo>
                  <a:pt x="6099175" y="1161630"/>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sp>
        <p:nvSpPr>
          <p:cNvPr id="16" name="Rechthoek 15"/>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Afbeelding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4"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5" name="Tijdelijke aanduiding voor dianummer 14"/>
          <p:cNvSpPr>
            <a:spLocks noGrp="1"/>
          </p:cNvSpPr>
          <p:nvPr>
            <p:ph type="sldNum" sz="quarter" idx="25"/>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7" name="Titel 1"/>
          <p:cNvSpPr>
            <a:spLocks noGrp="1"/>
          </p:cNvSpPr>
          <p:nvPr>
            <p:ph type="ctrTitle"/>
          </p:nvPr>
        </p:nvSpPr>
        <p:spPr>
          <a:xfrm>
            <a:off x="6553200" y="1885467"/>
            <a:ext cx="5004000" cy="233640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18" name="Ondertitel 2"/>
          <p:cNvSpPr>
            <a:spLocks noGrp="1"/>
          </p:cNvSpPr>
          <p:nvPr>
            <p:ph type="subTitle" idx="1"/>
          </p:nvPr>
        </p:nvSpPr>
        <p:spPr>
          <a:xfrm>
            <a:off x="6553200" y="4218267"/>
            <a:ext cx="5004000" cy="1613786"/>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6262234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eldia verticaal">
    <p:spTree>
      <p:nvGrpSpPr>
        <p:cNvPr id="1" name=""/>
        <p:cNvGrpSpPr/>
        <p:nvPr/>
      </p:nvGrpSpPr>
      <p:grpSpPr>
        <a:xfrm>
          <a:off x="0" y="0"/>
          <a:ext cx="0" cy="0"/>
          <a:chOff x="0" y="0"/>
          <a:chExt cx="0" cy="0"/>
        </a:xfrm>
      </p:grpSpPr>
      <p:sp>
        <p:nvSpPr>
          <p:cNvPr id="13" name="Rechthoek 12"/>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20" name="Tijdelijke aanduiding voor dianummer 19"/>
          <p:cNvSpPr>
            <a:spLocks noGrp="1"/>
          </p:cNvSpPr>
          <p:nvPr>
            <p:ph type="sldNum" sz="quarter" idx="19"/>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24" name="Ondertitel 2"/>
          <p:cNvSpPr>
            <a:spLocks noGrp="1"/>
          </p:cNvSpPr>
          <p:nvPr>
            <p:ph type="subTitle" idx="1"/>
          </p:nvPr>
        </p:nvSpPr>
        <p:spPr>
          <a:xfrm>
            <a:off x="6556176" y="3427413"/>
            <a:ext cx="5004000" cy="2404640"/>
          </a:xfrm>
        </p:spPr>
        <p:txBody>
          <a:bodyPr lIns="104400" tIns="90000" rIns="90000" bIns="4680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25" name="Tijdelijke aanduiding voor tekst 16"/>
          <p:cNvSpPr>
            <a:spLocks noGrp="1"/>
          </p:cNvSpPr>
          <p:nvPr>
            <p:ph type="body" sz="quarter" idx="21" hasCustomPrompt="1"/>
          </p:nvPr>
        </p:nvSpPr>
        <p:spPr>
          <a:xfrm>
            <a:off x="6553200" y="5832053"/>
            <a:ext cx="5004000" cy="389360"/>
          </a:xfrm>
        </p:spPr>
        <p:txBody>
          <a:bodyPr lIns="118800" anchor="b" anchorCtr="0">
            <a:noAutofit/>
          </a:bodyPr>
          <a:lstStyle>
            <a:lvl1pPr marL="0" indent="0">
              <a:buNone/>
              <a:defRPr sz="16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21" name="Titel 1"/>
          <p:cNvSpPr>
            <a:spLocks noGrp="1"/>
          </p:cNvSpPr>
          <p:nvPr>
            <p:ph type="ctrTitle"/>
          </p:nvPr>
        </p:nvSpPr>
        <p:spPr>
          <a:xfrm>
            <a:off x="6554588" y="2024063"/>
            <a:ext cx="5004000" cy="1403350"/>
          </a:xfrm>
        </p:spPr>
        <p:txBody>
          <a:bodyPr tIns="90000" bIns="90000" anchor="t">
            <a:normAutofit/>
          </a:bodyPr>
          <a:lstStyle>
            <a:lvl1pPr algn="l">
              <a:defRPr sz="3600">
                <a:solidFill>
                  <a:schemeClr val="bg1"/>
                </a:solidFill>
              </a:defRPr>
            </a:lvl1pPr>
          </a:lstStyle>
          <a:p>
            <a:r>
              <a:rPr lang="nl-NL" dirty="0"/>
              <a:t>Klik om de stijl te bewerken</a:t>
            </a:r>
          </a:p>
        </p:txBody>
      </p:sp>
      <p:sp>
        <p:nvSpPr>
          <p:cNvPr id="2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1" name="Afbeelding 10"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0659736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eldia horizontaal">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879600"/>
            <a:ext cx="10923588" cy="1547813"/>
          </a:xfrm>
        </p:spPr>
        <p:txBody>
          <a:bodyPr anchor="t" anchorCtr="0">
            <a:normAutofit/>
          </a:bodyPr>
          <a:lstStyle>
            <a:lvl1pPr>
              <a:defRPr sz="4800">
                <a:solidFill>
                  <a:schemeClr val="bg1"/>
                </a:solidFill>
              </a:defRPr>
            </a:lvl1pPr>
          </a:lstStyle>
          <a:p>
            <a:r>
              <a:rPr lang="nl-NL" dirty="0"/>
              <a:t>Klik om de stijl te bewerken</a:t>
            </a:r>
          </a:p>
        </p:txBody>
      </p:sp>
      <p:pic>
        <p:nvPicPr>
          <p:cNvPr id="7" name="Afbeelding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75" y="0"/>
            <a:ext cx="12198350" cy="1066800"/>
          </a:xfrm>
          <a:prstGeom prst="rect">
            <a:avLst/>
          </a:prstGeom>
        </p:spPr>
      </p:pic>
      <p:sp>
        <p:nvSpPr>
          <p:cNvPr id="17" name="Tijdelijke aanduiding voor dianummer 16"/>
          <p:cNvSpPr>
            <a:spLocks noGrp="1"/>
          </p:cNvSpPr>
          <p:nvPr>
            <p:ph type="sldNum" sz="quarter" idx="16"/>
          </p:nvPr>
        </p:nvSpPr>
        <p:spPr/>
        <p:txBody>
          <a:bodyPr/>
          <a:lstStyle/>
          <a:p>
            <a:fld id="{10A0A6AF-03C5-477E-939A-E28F7E7F05EA}" type="slidenum">
              <a:rPr lang="nl-NL" smtClean="0"/>
              <a:pPr/>
              <a:t>‹nr.›</a:t>
            </a:fld>
            <a:endParaRPr lang="nl-NL" dirty="0"/>
          </a:p>
        </p:txBody>
      </p:sp>
      <p:sp>
        <p:nvSpPr>
          <p:cNvPr id="9" name="Ondertitel 2"/>
          <p:cNvSpPr>
            <a:spLocks noGrp="1"/>
          </p:cNvSpPr>
          <p:nvPr>
            <p:ph type="subTitle" idx="1"/>
          </p:nvPr>
        </p:nvSpPr>
        <p:spPr>
          <a:xfrm>
            <a:off x="635000" y="3749487"/>
            <a:ext cx="10925176" cy="2077232"/>
          </a:xfrm>
        </p:spPr>
        <p:txBody>
          <a:bodyPr lIns="104400" tIns="90000" rIns="90000" bIns="46800"/>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10" name="Tijdelijke aanduiding voor tekst 16"/>
          <p:cNvSpPr>
            <a:spLocks noGrp="1"/>
          </p:cNvSpPr>
          <p:nvPr>
            <p:ph type="body" sz="quarter" idx="10" hasCustomPrompt="1"/>
          </p:nvPr>
        </p:nvSpPr>
        <p:spPr>
          <a:xfrm>
            <a:off x="633412" y="5829386"/>
            <a:ext cx="5005388" cy="389360"/>
          </a:xfrm>
        </p:spPr>
        <p:txBody>
          <a:bodyPr lIns="86400" anchor="b" anchorCtr="0">
            <a:noAutofit/>
          </a:bodyPr>
          <a:lstStyle>
            <a:lvl1pPr marL="0" indent="0" algn="l">
              <a:buNone/>
              <a:defRPr sz="16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nl-NL" dirty="0"/>
              <a:t>Naam spreker</a:t>
            </a:r>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2" name="Afbeelding 11" descr="RO_BZK_Logo_2_RGB_diap_nl.png"/>
          <p:cNvPicPr>
            <a:picLocks noChangeAspect="1"/>
          </p:cNvPicPr>
          <p:nvPr userDrawn="1"/>
        </p:nvPicPr>
        <p:blipFill>
          <a:blip r:embed="rId3" cstate="print"/>
          <a:stretch>
            <a:fillRect/>
          </a:stretch>
        </p:blipFill>
        <p:spPr>
          <a:xfrm>
            <a:off x="0" y="0"/>
            <a:ext cx="12192000" cy="1783080"/>
          </a:xfrm>
          <a:prstGeom prst="rect">
            <a:avLst/>
          </a:prstGeom>
        </p:spPr>
      </p:pic>
    </p:spTree>
    <p:extLst>
      <p:ext uri="{BB962C8B-B14F-4D97-AF65-F5344CB8AC3E}">
        <p14:creationId xmlns:p14="http://schemas.microsoft.com/office/powerpoint/2010/main" val="16099450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nhoudsopgave">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Titel 1"/>
          <p:cNvSpPr>
            <a:spLocks noGrp="1"/>
          </p:cNvSpPr>
          <p:nvPr>
            <p:ph type="title"/>
          </p:nvPr>
        </p:nvSpPr>
        <p:spPr>
          <a:xfrm>
            <a:off x="634999" y="2636838"/>
            <a:ext cx="5003801" cy="1584325"/>
          </a:xfrm>
        </p:spPr>
        <p:txBody>
          <a:bodyPr anchor="t" anchorCtr="0">
            <a:normAutofit/>
          </a:bodyPr>
          <a:lstStyle>
            <a:lvl1pPr algn="r">
              <a:defRPr sz="3600">
                <a:solidFill>
                  <a:schemeClr val="bg1"/>
                </a:solidFill>
              </a:defRPr>
            </a:lvl1pPr>
          </a:lstStyle>
          <a:p>
            <a:r>
              <a:rPr lang="nl-NL" dirty="0"/>
              <a:t>Klik om de stijl te bewerken</a:t>
            </a:r>
          </a:p>
        </p:txBody>
      </p:sp>
      <p:sp>
        <p:nvSpPr>
          <p:cNvPr id="13" name="Tijdelijke aanduiding voor tekst 4"/>
          <p:cNvSpPr>
            <a:spLocks noGrp="1"/>
          </p:cNvSpPr>
          <p:nvPr>
            <p:ph type="body" sz="quarter" idx="15"/>
          </p:nvPr>
        </p:nvSpPr>
        <p:spPr>
          <a:xfrm>
            <a:off x="7791732" y="916926"/>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4" name="Tijdelijke aanduiding voor tekst 4"/>
          <p:cNvSpPr>
            <a:spLocks noGrp="1"/>
          </p:cNvSpPr>
          <p:nvPr>
            <p:ph type="body" sz="quarter" idx="16"/>
          </p:nvPr>
        </p:nvSpPr>
        <p:spPr>
          <a:xfrm>
            <a:off x="7791732" y="2061911"/>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dirty="0"/>
              <a:t>Klik om de modelstijlen te bewerken</a:t>
            </a:r>
          </a:p>
        </p:txBody>
      </p:sp>
      <p:sp>
        <p:nvSpPr>
          <p:cNvPr id="15" name="Tijdelijke aanduiding voor tekst 4"/>
          <p:cNvSpPr>
            <a:spLocks noGrp="1"/>
          </p:cNvSpPr>
          <p:nvPr>
            <p:ph type="body" sz="quarter" idx="17"/>
          </p:nvPr>
        </p:nvSpPr>
        <p:spPr>
          <a:xfrm>
            <a:off x="7791732" y="3211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6" name="Tijdelijke aanduiding voor tekst 4"/>
          <p:cNvSpPr>
            <a:spLocks noGrp="1"/>
          </p:cNvSpPr>
          <p:nvPr>
            <p:ph type="body" sz="quarter" idx="18"/>
          </p:nvPr>
        </p:nvSpPr>
        <p:spPr>
          <a:xfrm>
            <a:off x="7791732" y="43524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7" name="Tijdelijke aanduiding voor tekst 4"/>
          <p:cNvSpPr>
            <a:spLocks noGrp="1"/>
          </p:cNvSpPr>
          <p:nvPr>
            <p:ph type="body" sz="quarter" idx="19"/>
          </p:nvPr>
        </p:nvSpPr>
        <p:spPr>
          <a:xfrm>
            <a:off x="7791732" y="5497200"/>
            <a:ext cx="3766856" cy="817562"/>
          </a:xfrm>
        </p:spPr>
        <p:txBody>
          <a:bodyPr anchor="b" anchorCtr="0">
            <a:normAutofit/>
          </a:bodyPr>
          <a:lstStyle>
            <a:lvl1pPr marL="0" indent="0">
              <a:buNone/>
              <a:defRPr sz="1800"/>
            </a:lvl1pPr>
            <a:lvl2pPr marL="313200" indent="0">
              <a:buNone/>
              <a:defRPr/>
            </a:lvl2pPr>
            <a:lvl3pPr marL="630000" indent="0">
              <a:buNone/>
              <a:defRPr/>
            </a:lvl3pPr>
            <a:lvl4pPr marL="943200" indent="0">
              <a:buNone/>
              <a:defRPr/>
            </a:lvl4pPr>
            <a:lvl5pPr marL="1260000" indent="0">
              <a:buNone/>
              <a:defRPr/>
            </a:lvl5pPr>
          </a:lstStyle>
          <a:p>
            <a:pPr lvl="0"/>
            <a:r>
              <a:rPr lang="nl-NL"/>
              <a:t>Klik om de modelstijlen te bewerken</a:t>
            </a:r>
          </a:p>
        </p:txBody>
      </p:sp>
      <p:sp>
        <p:nvSpPr>
          <p:cNvPr id="18" name="Tijdelijke aanduiding voor dianummer 17"/>
          <p:cNvSpPr>
            <a:spLocks noGrp="1"/>
          </p:cNvSpPr>
          <p:nvPr>
            <p:ph type="sldNum" sz="quarter" idx="22"/>
          </p:nvPr>
        </p:nvSpPr>
        <p:spPr/>
        <p:txBody>
          <a:bodyPr/>
          <a:lstStyle/>
          <a:p>
            <a:fld id="{10A0A6AF-03C5-477E-939A-E28F7E7F05EA}" type="slidenum">
              <a:rPr lang="nl-NL" smtClean="0"/>
              <a:pPr/>
              <a:t>‹nr.›</a:t>
            </a:fld>
            <a:endParaRPr lang="nl-NL" dirty="0"/>
          </a:p>
        </p:txBody>
      </p:sp>
      <p:sp>
        <p:nvSpPr>
          <p:cNvPr id="22" name="Tijdelijke aanduiding voor tekst 2"/>
          <p:cNvSpPr>
            <a:spLocks noGrp="1"/>
          </p:cNvSpPr>
          <p:nvPr>
            <p:ph type="body" sz="quarter" idx="10" hasCustomPrompt="1"/>
          </p:nvPr>
        </p:nvSpPr>
        <p:spPr>
          <a:xfrm>
            <a:off x="6418727" y="998445"/>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3" name="Tijdelijke aanduiding voor tekst 2"/>
          <p:cNvSpPr>
            <a:spLocks noGrp="1"/>
          </p:cNvSpPr>
          <p:nvPr>
            <p:ph type="body" sz="quarter" idx="11" hasCustomPrompt="1"/>
          </p:nvPr>
        </p:nvSpPr>
        <p:spPr>
          <a:xfrm>
            <a:off x="6418727" y="2143674"/>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4" name="Tijdelijke aanduiding voor tekst 2"/>
          <p:cNvSpPr>
            <a:spLocks noGrp="1"/>
          </p:cNvSpPr>
          <p:nvPr>
            <p:ph type="body" sz="quarter" idx="12" hasCustomPrompt="1"/>
          </p:nvPr>
        </p:nvSpPr>
        <p:spPr>
          <a:xfrm>
            <a:off x="6418727" y="3288903"/>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5" name="Tijdelijke aanduiding voor tekst 2"/>
          <p:cNvSpPr>
            <a:spLocks noGrp="1"/>
          </p:cNvSpPr>
          <p:nvPr>
            <p:ph type="body" sz="quarter" idx="13" hasCustomPrompt="1"/>
          </p:nvPr>
        </p:nvSpPr>
        <p:spPr>
          <a:xfrm>
            <a:off x="6418727" y="4434132"/>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6" name="Tijdelijke aanduiding voor tekst 2"/>
          <p:cNvSpPr>
            <a:spLocks noGrp="1"/>
          </p:cNvSpPr>
          <p:nvPr>
            <p:ph type="body" sz="quarter" idx="14" hasCustomPrompt="1"/>
          </p:nvPr>
        </p:nvSpPr>
        <p:spPr>
          <a:xfrm>
            <a:off x="6418727" y="5579361"/>
            <a:ext cx="1373005" cy="817563"/>
          </a:xfrm>
        </p:spPr>
        <p:txBody>
          <a:bodyPr bIns="46800" anchor="b" anchorCtr="0">
            <a:normAutofit/>
          </a:bodyPr>
          <a:lstStyle>
            <a:lvl1pPr marL="0" indent="0" algn="r">
              <a:buNone/>
              <a:defRPr sz="4800" baseline="0">
                <a:solidFill>
                  <a:srgbClr val="D52A1C"/>
                </a:solidFill>
              </a:defRPr>
            </a:lvl1pPr>
          </a:lstStyle>
          <a:p>
            <a:pPr lvl="0"/>
            <a:r>
              <a:rPr lang="nl-NL" dirty="0"/>
              <a:t>#</a:t>
            </a:r>
          </a:p>
        </p:txBody>
      </p:sp>
      <p:sp>
        <p:nvSpPr>
          <p:cNvPr id="2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28" name="Afbeelding 27"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481552297"/>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houdsopgave met afbeelding">
    <p:spTree>
      <p:nvGrpSpPr>
        <p:cNvPr id="1" name=""/>
        <p:cNvGrpSpPr/>
        <p:nvPr/>
      </p:nvGrpSpPr>
      <p:grpSpPr>
        <a:xfrm>
          <a:off x="0" y="0"/>
          <a:ext cx="0" cy="0"/>
          <a:chOff x="0" y="0"/>
          <a:chExt cx="0" cy="0"/>
        </a:xfrm>
      </p:grpSpPr>
      <p:sp>
        <p:nvSpPr>
          <p:cNvPr id="5" name="Rechthoek 4"/>
          <p:cNvSpPr/>
          <p:nvPr userDrawn="1"/>
        </p:nvSpPr>
        <p:spPr>
          <a:xfrm>
            <a:off x="609600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Tijdelijke aanduiding voor tekst 11"/>
          <p:cNvSpPr>
            <a:spLocks noGrp="1"/>
          </p:cNvSpPr>
          <p:nvPr>
            <p:ph type="body" sz="quarter" idx="13"/>
          </p:nvPr>
        </p:nvSpPr>
        <p:spPr>
          <a:xfrm>
            <a:off x="6553200" y="2289600"/>
            <a:ext cx="5004000" cy="3931813"/>
          </a:xfrm>
        </p:spPr>
        <p:txBody>
          <a:bodyPr/>
          <a:lstStyle>
            <a:lvl1pPr marL="457200" indent="-457200">
              <a:buClr>
                <a:schemeClr val="bg1"/>
              </a:buClr>
              <a:buFont typeface="+mj-lt"/>
              <a:buAutoNum type="arabicPeriod"/>
              <a:defRPr>
                <a:solidFill>
                  <a:schemeClr val="bg1"/>
                </a:solidFill>
              </a:defRPr>
            </a:lvl1pPr>
            <a:lvl2pPr marL="684000" indent="-216000">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Tx/>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6" name="Titel 5"/>
          <p:cNvSpPr>
            <a:spLocks noGrp="1"/>
          </p:cNvSpPr>
          <p:nvPr>
            <p:ph type="title"/>
          </p:nvPr>
        </p:nvSpPr>
        <p:spPr>
          <a:xfrm>
            <a:off x="6553200" y="1051200"/>
            <a:ext cx="5004000" cy="948047"/>
          </a:xfrm>
        </p:spPr>
        <p:txBody>
          <a:bodyPr/>
          <a:lstStyle>
            <a:lvl1pPr>
              <a:defRPr>
                <a:solidFill>
                  <a:schemeClr val="bg1"/>
                </a:solidFill>
              </a:defRPr>
            </a:lvl1pPr>
          </a:lstStyle>
          <a:p>
            <a:r>
              <a:rPr lang="nl-NL" dirty="0"/>
              <a:t>Klik om de stijl te bewerken</a:t>
            </a:r>
          </a:p>
        </p:txBody>
      </p:sp>
      <p:sp>
        <p:nvSpPr>
          <p:cNvPr id="19" name="Tijdelijke aanduiding voor dianummer 18"/>
          <p:cNvSpPr>
            <a:spLocks noGrp="1"/>
          </p:cNvSpPr>
          <p:nvPr>
            <p:ph type="sldNum" sz="quarter" idx="16"/>
          </p:nvPr>
        </p:nvSpPr>
        <p:spPr/>
        <p:txBody>
          <a:bodyPr/>
          <a:lstStyle>
            <a:lvl1pPr>
              <a:defRPr>
                <a:solidFill>
                  <a:schemeClr val="bg1"/>
                </a:solidFill>
              </a:defRPr>
            </a:lvl1p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en-US"/>
              <a:t>BRO'tje: Booronderzoek. De basis.</a:t>
            </a:r>
            <a:endParaRPr lang="nl-NL" dirty="0"/>
          </a:p>
        </p:txBody>
      </p:sp>
      <p:sp>
        <p:nvSpPr>
          <p:cNvPr id="9" name="Tijdelijke aanduiding voor afbeelding 31"/>
          <p:cNvSpPr>
            <a:spLocks noGrp="1"/>
          </p:cNvSpPr>
          <p:nvPr>
            <p:ph type="pic" sz="quarter" idx="22"/>
          </p:nvPr>
        </p:nvSpPr>
        <p:spPr>
          <a:xfrm>
            <a:off x="-3175" y="0"/>
            <a:ext cx="6104785" cy="6858000"/>
          </a:xfrm>
          <a:custGeom>
            <a:avLst/>
            <a:gdLst>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5776595 w 6099175"/>
              <a:gd name="connsiteY5" fmla="*/ 6541200 h 6858000"/>
              <a:gd name="connsiteX6" fmla="*/ 5776595 w 6099175"/>
              <a:gd name="connsiteY6" fmla="*/ 6858000 h 6858000"/>
              <a:gd name="connsiteX7" fmla="*/ 0 w 6099175"/>
              <a:gd name="connsiteY7" fmla="*/ 6858000 h 6858000"/>
              <a:gd name="connsiteX0" fmla="*/ 0 w 6099175"/>
              <a:gd name="connsiteY0" fmla="*/ 0 h 6858000"/>
              <a:gd name="connsiteX1" fmla="*/ 5776763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776763 w 6099175"/>
              <a:gd name="connsiteY2" fmla="*/ 114480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099175"/>
              <a:gd name="connsiteY0" fmla="*/ 0 h 6858000"/>
              <a:gd name="connsiteX1" fmla="*/ 5860910 w 6099175"/>
              <a:gd name="connsiteY1" fmla="*/ 0 h 6858000"/>
              <a:gd name="connsiteX2" fmla="*/ 5855300 w 6099175"/>
              <a:gd name="connsiteY2" fmla="*/ 1150410 h 6858000"/>
              <a:gd name="connsiteX3" fmla="*/ 6099175 w 6099175"/>
              <a:gd name="connsiteY3" fmla="*/ 1144800 h 6858000"/>
              <a:gd name="connsiteX4" fmla="*/ 6099175 w 6099175"/>
              <a:gd name="connsiteY4" fmla="*/ 6541200 h 6858000"/>
              <a:gd name="connsiteX5" fmla="*/ 6094647 w 6099175"/>
              <a:gd name="connsiteY5" fmla="*/ 6858000 h 6858000"/>
              <a:gd name="connsiteX6" fmla="*/ 5776595 w 6099175"/>
              <a:gd name="connsiteY6" fmla="*/ 6858000 h 6858000"/>
              <a:gd name="connsiteX7" fmla="*/ 0 w 6099175"/>
              <a:gd name="connsiteY7" fmla="*/ 6858000 h 6858000"/>
              <a:gd name="connsiteX8" fmla="*/ 0 w 6099175"/>
              <a:gd name="connsiteY8" fmla="*/ 0 h 6858000"/>
              <a:gd name="connsiteX0" fmla="*/ 0 w 6104785"/>
              <a:gd name="connsiteY0" fmla="*/ 0 h 6858000"/>
              <a:gd name="connsiteX1" fmla="*/ 5860910 w 6104785"/>
              <a:gd name="connsiteY1" fmla="*/ 0 h 6858000"/>
              <a:gd name="connsiteX2" fmla="*/ 5855300 w 6104785"/>
              <a:gd name="connsiteY2" fmla="*/ 1150410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1284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1845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 name="connsiteX0" fmla="*/ 0 w 6104785"/>
              <a:gd name="connsiteY0" fmla="*/ 0 h 6858000"/>
              <a:gd name="connsiteX1" fmla="*/ 5860910 w 6104785"/>
              <a:gd name="connsiteY1" fmla="*/ 0 h 6858000"/>
              <a:gd name="connsiteX2" fmla="*/ 5860909 w 6104785"/>
              <a:gd name="connsiteY2" fmla="*/ 701624 h 6858000"/>
              <a:gd name="connsiteX3" fmla="*/ 6104785 w 6104785"/>
              <a:gd name="connsiteY3" fmla="*/ 701625 h 6858000"/>
              <a:gd name="connsiteX4" fmla="*/ 6099175 w 6104785"/>
              <a:gd name="connsiteY4" fmla="*/ 6541200 h 6858000"/>
              <a:gd name="connsiteX5" fmla="*/ 6094647 w 6104785"/>
              <a:gd name="connsiteY5" fmla="*/ 6858000 h 6858000"/>
              <a:gd name="connsiteX6" fmla="*/ 5776595 w 6104785"/>
              <a:gd name="connsiteY6" fmla="*/ 6858000 h 6858000"/>
              <a:gd name="connsiteX7" fmla="*/ 0 w 6104785"/>
              <a:gd name="connsiteY7" fmla="*/ 6858000 h 6858000"/>
              <a:gd name="connsiteX8" fmla="*/ 0 w 610478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4785" h="6858000">
                <a:moveTo>
                  <a:pt x="0" y="0"/>
                </a:moveTo>
                <a:lnTo>
                  <a:pt x="5860910" y="0"/>
                </a:lnTo>
                <a:cubicBezTo>
                  <a:pt x="5860910" y="239485"/>
                  <a:pt x="5860909" y="462139"/>
                  <a:pt x="5860909" y="701624"/>
                </a:cubicBezTo>
                <a:lnTo>
                  <a:pt x="6104785" y="701625"/>
                </a:lnTo>
                <a:lnTo>
                  <a:pt x="6099175" y="6541200"/>
                </a:lnTo>
                <a:cubicBezTo>
                  <a:pt x="6097666" y="6646800"/>
                  <a:pt x="6096156" y="6752400"/>
                  <a:pt x="6094647" y="6858000"/>
                </a:cubicBezTo>
                <a:lnTo>
                  <a:pt x="5776595" y="6858000"/>
                </a:lnTo>
                <a:lnTo>
                  <a:pt x="0" y="6858000"/>
                </a:lnTo>
                <a:lnTo>
                  <a:pt x="0" y="0"/>
                </a:lnTo>
                <a:close/>
              </a:path>
            </a:pathLst>
          </a:custGeom>
          <a:solidFill>
            <a:schemeClr val="bg1">
              <a:lumMod val="85000"/>
            </a:schemeClr>
          </a:solidFill>
        </p:spPr>
        <p:txBody>
          <a:bodyPr wrap="square" lIns="612000" anchor="ctr" anchorCtr="0">
            <a:noAutofit/>
          </a:bodyPr>
          <a:lstStyle/>
          <a:p>
            <a:r>
              <a:rPr lang="nl-NL"/>
              <a:t>Klik op het pictogram als u een afbeelding wilt toevoegen</a:t>
            </a:r>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3" name="Tijdelijke aanduiding voor voettekst 4"/>
          <p:cNvSpPr txBox="1">
            <a:spLocks/>
          </p:cNvSpPr>
          <p:nvPr userDrawn="1"/>
        </p:nvSpPr>
        <p:spPr>
          <a:xfrm>
            <a:off x="633600" y="6220800"/>
            <a:ext cx="5003800" cy="322075"/>
          </a:xfrm>
          <a:prstGeom prst="rect">
            <a:avLst/>
          </a:prstGeom>
        </p:spPr>
        <p:txBody>
          <a:bodyPr vert="horz" lIns="91440" tIns="45720" rIns="91440" bIns="45720" rtlCol="0" anchor="b" anchorCtr="0"/>
          <a:lstStyle>
            <a:lvl1pPr algn="l">
              <a:defRPr sz="105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6AAF2B-AF0B-4194-B5A9-FCA7BFB44B8C}" type="datetime4">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 september 2020</a:t>
            </a:fld>
            <a:r>
              <a:rPr kumimoji="0" lang="en-US" sz="1050" b="0" i="0" u="none" strike="noStrike" kern="1200" cap="none" spc="0" normalizeH="0" baseline="0" noProof="0" dirty="0">
                <a:ln>
                  <a:noFill/>
                </a:ln>
                <a:solidFill>
                  <a:schemeClr val="bg1"/>
                </a:solidFill>
                <a:effectLst/>
                <a:uLnTx/>
                <a:uFillTx/>
                <a:latin typeface="+mn-lt"/>
                <a:ea typeface="+mn-ea"/>
                <a:cs typeface="+mn-cs"/>
              </a:rPr>
              <a:t> | </a:t>
            </a:r>
            <a:r>
              <a:rPr kumimoji="0" lang="en-US" sz="1050" b="0" i="0" u="none" strike="noStrike" kern="1200" cap="none" spc="0" normalizeH="0" baseline="0" noProof="0" dirty="0" err="1">
                <a:ln>
                  <a:noFill/>
                </a:ln>
                <a:solidFill>
                  <a:schemeClr val="bg1"/>
                </a:solidFill>
                <a:effectLst/>
                <a:uLnTx/>
                <a:uFillTx/>
                <a:latin typeface="+mn-lt"/>
                <a:ea typeface="+mn-ea"/>
                <a:cs typeface="+mn-cs"/>
              </a:rPr>
              <a:t>Voettekst</a:t>
            </a:r>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5369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4999" y="2636837"/>
            <a:ext cx="5003801" cy="1584325"/>
          </a:xfrm>
        </p:spPr>
        <p:txBody>
          <a:bodyPr anchor="t">
            <a:normAutofit/>
          </a:bodyPr>
          <a:lstStyle>
            <a:lvl1pPr algn="r">
              <a:defRPr sz="3600">
                <a:solidFill>
                  <a:schemeClr val="bg1"/>
                </a:solidFill>
              </a:defRPr>
            </a:lvl1pPr>
          </a:lstStyle>
          <a:p>
            <a:r>
              <a:rPr lang="nl-NL" dirty="0"/>
              <a:t>Klik om de stijl te bewerken</a:t>
            </a:r>
          </a:p>
        </p:txBody>
      </p:sp>
      <p:sp>
        <p:nvSpPr>
          <p:cNvPr id="3" name="Tijdelijke aanduiding voor tekst 2"/>
          <p:cNvSpPr>
            <a:spLocks noGrp="1"/>
          </p:cNvSpPr>
          <p:nvPr>
            <p:ph type="body" idx="1"/>
          </p:nvPr>
        </p:nvSpPr>
        <p:spPr>
          <a:xfrm>
            <a:off x="634999" y="4221162"/>
            <a:ext cx="5003801" cy="2000251"/>
          </a:xfrm>
        </p:spPr>
        <p:txBody>
          <a:bodyPr tIns="90000" rIns="100800"/>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 om de modelstijlen te bewerken</a:t>
            </a:r>
          </a:p>
        </p:txBody>
      </p:sp>
      <p:sp>
        <p:nvSpPr>
          <p:cNvPr id="9" name="Tijdelijke aanduiding voor tekst 8"/>
          <p:cNvSpPr>
            <a:spLocks noGrp="1"/>
          </p:cNvSpPr>
          <p:nvPr>
            <p:ph type="body" sz="quarter" idx="13" hasCustomPrompt="1"/>
          </p:nvPr>
        </p:nvSpPr>
        <p:spPr>
          <a:xfrm>
            <a:off x="634999" y="1171575"/>
            <a:ext cx="5003801" cy="1463674"/>
          </a:xfrm>
        </p:spPr>
        <p:txBody>
          <a:bodyPr rIns="0" anchor="b" anchorCtr="0">
            <a:normAutofit/>
          </a:bodyPr>
          <a:lstStyle>
            <a:lvl1pPr marL="0" indent="0" algn="r">
              <a:buNone/>
              <a:defRPr sz="9600" b="1" i="0">
                <a:solidFill>
                  <a:schemeClr val="bg1"/>
                </a:solidFill>
              </a:defRPr>
            </a:lvl1pPr>
            <a:lvl2pPr marL="313200" indent="0" algn="r">
              <a:buNone/>
              <a:defRPr/>
            </a:lvl2pPr>
            <a:lvl3pPr marL="630000" indent="0" algn="r">
              <a:buNone/>
              <a:defRPr/>
            </a:lvl3pPr>
            <a:lvl4pPr marL="943200" indent="0" algn="r">
              <a:buNone/>
              <a:defRPr/>
            </a:lvl4pPr>
            <a:lvl5pPr marL="1260000" indent="0" algn="r">
              <a:buNone/>
              <a:defRPr/>
            </a:lvl5pPr>
          </a:lstStyle>
          <a:p>
            <a:pPr lvl="0"/>
            <a:r>
              <a:rPr lang="nl-NL" dirty="0"/>
              <a:t>#</a:t>
            </a:r>
          </a:p>
        </p:txBody>
      </p:sp>
      <p:sp>
        <p:nvSpPr>
          <p:cNvPr id="13" name="Tijdelijke aanduiding voor dianummer 12"/>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1" name="Afbeelding 10"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005688301"/>
      </p:ext>
    </p:extLst>
  </p:cSld>
  <p:clrMapOvr>
    <a:masterClrMapping/>
  </p:clrMapOvr>
  <p:extLst>
    <p:ext uri="{DCECCB84-F9BA-43D5-87BE-67443E8EF086}">
      <p15:sldGuideLst xmlns:p15="http://schemas.microsoft.com/office/powerpoint/2012/main">
        <p15:guide id="1" orient="horz" pos="1661" userDrawn="1">
          <p15:clr>
            <a:srgbClr val="FBAE40"/>
          </p15:clr>
        </p15:guide>
        <p15:guide id="2" orient="horz" pos="265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lvl1pPr>
              <a:defRPr baseline="0"/>
            </a:lvl1p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ee objecten">
    <p:spTree>
      <p:nvGrpSpPr>
        <p:cNvPr id="1" name=""/>
        <p:cNvGrpSpPr/>
        <p:nvPr/>
      </p:nvGrpSpPr>
      <p:grpSpPr>
        <a:xfrm>
          <a:off x="0" y="0"/>
          <a:ext cx="0" cy="0"/>
          <a:chOff x="0" y="0"/>
          <a:chExt cx="0" cy="0"/>
        </a:xfrm>
      </p:grpSpPr>
      <p:sp>
        <p:nvSpPr>
          <p:cNvPr id="3" name="Tijdelijke aanduiding voor inhoud 2"/>
          <p:cNvSpPr>
            <a:spLocks noGrp="1"/>
          </p:cNvSpPr>
          <p:nvPr>
            <p:ph sz="half" idx="1" hasCustomPrompt="1"/>
          </p:nvPr>
        </p:nvSpPr>
        <p:spPr>
          <a:xfrm>
            <a:off x="635000" y="2276475"/>
            <a:ext cx="522605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hasCustomPrompt="1"/>
          </p:nvPr>
        </p:nvSpPr>
        <p:spPr>
          <a:xfrm>
            <a:off x="6553199" y="2276475"/>
            <a:ext cx="5004000" cy="3944938"/>
          </a:xfrm>
        </p:spPr>
        <p:txBody>
          <a:bodyPr/>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6" name="Tijdelijke aanduiding voor dianummer 15"/>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38001744"/>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rgbClr val="D52A1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hasCustomPrompt="1"/>
          </p:nvPr>
        </p:nvSpPr>
        <p:spPr/>
        <p:txBody>
          <a:bodyPr numCol="2" spcCol="468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el 1"/>
          <p:cNvSpPr>
            <a:spLocks noGrp="1"/>
          </p:cNvSpPr>
          <p:nvPr>
            <p:ph type="title"/>
          </p:nvPr>
        </p:nvSpPr>
        <p:spPr/>
        <p:txBody>
          <a:bodyPr/>
          <a:lstStyle/>
          <a:p>
            <a:r>
              <a:rPr lang="nl-NL"/>
              <a:t>Klik om de stijl te bewerken</a:t>
            </a:r>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4129216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NL" dirty="0"/>
          </a:p>
        </p:txBody>
      </p:sp>
      <p:sp>
        <p:nvSpPr>
          <p:cNvPr id="14" name="Tijdelijke aanduiding voor dianummer 13"/>
          <p:cNvSpPr>
            <a:spLocks noGrp="1"/>
          </p:cNvSpPr>
          <p:nvPr>
            <p:ph type="sldNum" sz="quarter" idx="12"/>
          </p:nvPr>
        </p:nvSpPr>
        <p:spPr/>
        <p:txBody>
          <a:bodyPr/>
          <a:lstStyle/>
          <a:p>
            <a:fld id="{10A0A6AF-03C5-477E-939A-E28F7E7F05EA}" type="slidenum">
              <a:rPr lang="nl-NL" smtClean="0"/>
              <a:pPr/>
              <a:t>‹nr.›</a:t>
            </a:fld>
            <a:endParaRPr lang="nl-NL" dirty="0"/>
          </a:p>
        </p:txBody>
      </p:sp>
      <p:sp>
        <p:nvSpPr>
          <p:cNvPr id="6"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4279042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13" name="Tijdelijke aanduiding voor dianummer 12"/>
          <p:cNvSpPr>
            <a:spLocks noGrp="1"/>
          </p:cNvSpPr>
          <p:nvPr>
            <p:ph type="sldNum" sz="quarter" idx="12"/>
          </p:nvPr>
        </p:nvSpPr>
        <p:spPr/>
        <p:txBody>
          <a:bodyPr/>
          <a:lstStyle/>
          <a:p>
            <a:fld id="{10A0A6AF-03C5-477E-939A-E28F7E7F05EA}" type="slidenum">
              <a:rPr lang="nl-NL" smtClean="0"/>
              <a:pPr/>
              <a:t>‹nr.›</a:t>
            </a:fld>
            <a:endParaRPr lang="nl-NL" dirty="0"/>
          </a:p>
        </p:txBody>
      </p:sp>
      <p:sp>
        <p:nvSpPr>
          <p:cNvPr id="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908591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nhoud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3999"/>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10" name="Tijdelijke aanduiding voor inhoud 9"/>
          <p:cNvSpPr>
            <a:spLocks noGrp="1"/>
          </p:cNvSpPr>
          <p:nvPr>
            <p:ph sz="quarter" idx="13"/>
          </p:nvPr>
        </p:nvSpPr>
        <p:spPr>
          <a:xfrm>
            <a:off x="6554588" y="1052513"/>
            <a:ext cx="5004000" cy="51689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3" name="Titel 2"/>
          <p:cNvSpPr>
            <a:spLocks noGrp="1"/>
          </p:cNvSpPr>
          <p:nvPr>
            <p:ph type="title"/>
          </p:nvPr>
        </p:nvSpPr>
        <p:spPr>
          <a:xfrm>
            <a:off x="635000" y="1052513"/>
            <a:ext cx="5003800" cy="948047"/>
          </a:xfrm>
        </p:spPr>
        <p:txBody>
          <a:bodyPr/>
          <a:lstStyle/>
          <a:p>
            <a:r>
              <a:rPr lang="nl-NL"/>
              <a:t>Klik om de stijl te bewerken</a:t>
            </a:r>
            <a:endParaRPr lang="nl-NL" dirty="0"/>
          </a:p>
        </p:txBody>
      </p:sp>
      <p:sp>
        <p:nvSpPr>
          <p:cNvPr id="19" name="Tijdelijke aanduiding voor dianummer 18"/>
          <p:cNvSpPr>
            <a:spLocks noGrp="1"/>
          </p:cNvSpPr>
          <p:nvPr>
            <p:ph type="sldNum" sz="quarter" idx="16"/>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35691357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rote tekst A">
    <p:bg>
      <p:bgPr>
        <a:solidFill>
          <a:srgbClr val="D52A1C"/>
        </a:solidFill>
        <a:effectLst/>
      </p:bgPr>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a:solidFill>
                  <a:schemeClr val="tx1"/>
                </a:solidFill>
              </a:defRPr>
            </a:lvl1pPr>
          </a:lstStyle>
          <a:p>
            <a:r>
              <a:rPr lang="nl-NL" dirty="0"/>
              <a:t>Klik om de stijl te bewerken</a:t>
            </a:r>
          </a:p>
        </p:txBody>
      </p:sp>
      <p:sp>
        <p:nvSpPr>
          <p:cNvPr id="4" name="Ondertitel 2"/>
          <p:cNvSpPr>
            <a:spLocks noGrp="1"/>
          </p:cNvSpPr>
          <p:nvPr>
            <p:ph type="subTitle" idx="1"/>
          </p:nvPr>
        </p:nvSpPr>
        <p:spPr>
          <a:xfrm>
            <a:off x="635000" y="5077315"/>
            <a:ext cx="5461000" cy="1144098"/>
          </a:xfrm>
        </p:spPr>
        <p:txBody>
          <a:bodyPr lIns="162000" tIns="90000" r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het opmaakprofiel van de modelondertitel te bewerken</a:t>
            </a:r>
          </a:p>
        </p:txBody>
      </p:sp>
      <p:sp>
        <p:nvSpPr>
          <p:cNvPr id="11" name="Tijdelijke aanduiding voor dianummer 10"/>
          <p:cNvSpPr>
            <a:spLocks noGrp="1"/>
          </p:cNvSpPr>
          <p:nvPr>
            <p:ph type="sldNum" sz="quarter" idx="12"/>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913976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rote tekst B">
    <p:bg>
      <p:bgRef idx="1001">
        <a:schemeClr val="bg1"/>
      </p:bgRef>
    </p:bg>
    <p:spTree>
      <p:nvGrpSpPr>
        <p:cNvPr id="1" name=""/>
        <p:cNvGrpSpPr/>
        <p:nvPr/>
      </p:nvGrpSpPr>
      <p:grpSpPr>
        <a:xfrm>
          <a:off x="0" y="0"/>
          <a:ext cx="0" cy="0"/>
          <a:chOff x="0" y="0"/>
          <a:chExt cx="0" cy="0"/>
        </a:xfrm>
      </p:grpSpPr>
      <p:sp>
        <p:nvSpPr>
          <p:cNvPr id="20" name="Titel 1"/>
          <p:cNvSpPr>
            <a:spLocks noGrp="1"/>
          </p:cNvSpPr>
          <p:nvPr>
            <p:ph type="title"/>
          </p:nvPr>
        </p:nvSpPr>
        <p:spPr>
          <a:xfrm>
            <a:off x="635000" y="1052514"/>
            <a:ext cx="10923588" cy="4024800"/>
          </a:xfrm>
        </p:spPr>
        <p:txBody>
          <a:bodyPr anchor="t" anchorCtr="0">
            <a:normAutofit/>
          </a:bodyPr>
          <a:lstStyle>
            <a:lvl1pPr algn="l">
              <a:defRPr sz="8000" b="0" baseline="0">
                <a:solidFill>
                  <a:srgbClr val="D52A1C"/>
                </a:solidFill>
              </a:defRPr>
            </a:lvl1pPr>
          </a:lstStyle>
          <a:p>
            <a:r>
              <a:rPr lang="nl-NL" dirty="0"/>
              <a:t>Klik om de stijl te bewerken</a:t>
            </a:r>
          </a:p>
        </p:txBody>
      </p:sp>
      <p:sp>
        <p:nvSpPr>
          <p:cNvPr id="4" name="Ondertitel 2"/>
          <p:cNvSpPr>
            <a:spLocks noGrp="1"/>
          </p:cNvSpPr>
          <p:nvPr>
            <p:ph type="subTitle" idx="1"/>
          </p:nvPr>
        </p:nvSpPr>
        <p:spPr>
          <a:xfrm>
            <a:off x="635000" y="5077314"/>
            <a:ext cx="5461000" cy="1144099"/>
          </a:xfrm>
        </p:spPr>
        <p:txBody>
          <a:bodyPr lIns="162000" tIns="90000">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het opmaakprofiel van de modelondertitel te bewerken</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28729948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orient="horz" pos="2659">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kstvlak A">
    <p:spTree>
      <p:nvGrpSpPr>
        <p:cNvPr id="1" name=""/>
        <p:cNvGrpSpPr/>
        <p:nvPr/>
      </p:nvGrpSpPr>
      <p:grpSpPr>
        <a:xfrm>
          <a:off x="0" y="0"/>
          <a:ext cx="0" cy="0"/>
          <a:chOff x="0" y="0"/>
          <a:chExt cx="0" cy="0"/>
        </a:xfrm>
      </p:grpSpPr>
      <p:sp>
        <p:nvSpPr>
          <p:cNvPr id="7" name="Rechthoek 6"/>
          <p:cNvSpPr/>
          <p:nvPr userDrawn="1"/>
        </p:nvSpPr>
        <p:spPr>
          <a:xfrm>
            <a:off x="6096000" y="-1588"/>
            <a:ext cx="6096000" cy="6859587"/>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indent="0" algn="l">
              <a:buFont typeface="Arial" charset="0"/>
              <a:buNone/>
            </a:pPr>
            <a:endParaRPr lang="nl-NL" sz="1000">
              <a:solidFill>
                <a:schemeClr val="bg1"/>
              </a:solidFill>
            </a:endParaRPr>
          </a:p>
        </p:txBody>
      </p:sp>
      <p:sp>
        <p:nvSpPr>
          <p:cNvPr id="6" name="Titel 5"/>
          <p:cNvSpPr>
            <a:spLocks noGrp="1"/>
          </p:cNvSpPr>
          <p:nvPr>
            <p:ph type="title"/>
          </p:nvPr>
        </p:nvSpPr>
        <p:spPr>
          <a:xfrm>
            <a:off x="635000" y="2636838"/>
            <a:ext cx="5003799" cy="1584324"/>
          </a:xfrm>
        </p:spPr>
        <p:txBody>
          <a:bodyPr anchor="t" anchorCtr="0"/>
          <a:lstStyle>
            <a:lvl1pPr>
              <a:defRPr sz="4000" baseline="0">
                <a:solidFill>
                  <a:srgbClr val="D52A1C"/>
                </a:solidFill>
              </a:defRPr>
            </a:lvl1pPr>
          </a:lstStyle>
          <a:p>
            <a:r>
              <a:rPr lang="nl-NL" dirty="0"/>
              <a:t>Klik om de stijl te bewerken</a:t>
            </a:r>
          </a:p>
        </p:txBody>
      </p:sp>
      <p:sp>
        <p:nvSpPr>
          <p:cNvPr id="3" name="Tijdelijke aanduiding voor tekst 2"/>
          <p:cNvSpPr>
            <a:spLocks noGrp="1"/>
          </p:cNvSpPr>
          <p:nvPr>
            <p:ph type="body" sz="quarter" idx="10"/>
          </p:nvPr>
        </p:nvSpPr>
        <p:spPr>
          <a:xfrm>
            <a:off x="6554588" y="1066800"/>
            <a:ext cx="5004000" cy="5154613"/>
          </a:xfrm>
        </p:spPr>
        <p:txBody>
          <a:bodyPr anchor="ct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7"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28841814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guide id="3" pos="5609">
          <p15:clr>
            <a:srgbClr val="FBAE40"/>
          </p15:clr>
        </p15:guide>
        <p15:guide id="4" pos="590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kstvlak B">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tel 5"/>
          <p:cNvSpPr>
            <a:spLocks noGrp="1"/>
          </p:cNvSpPr>
          <p:nvPr>
            <p:ph type="title"/>
          </p:nvPr>
        </p:nvSpPr>
        <p:spPr>
          <a:xfrm>
            <a:off x="634999" y="2636839"/>
            <a:ext cx="5004000" cy="1584324"/>
          </a:xfrm>
        </p:spPr>
        <p:txBody>
          <a:bodyPr anchor="t" anchorCtr="0"/>
          <a:lstStyle>
            <a:lvl1pPr>
              <a:defRPr sz="4000">
                <a:solidFill>
                  <a:schemeClr val="bg1"/>
                </a:solidFill>
              </a:defRPr>
            </a:lvl1pPr>
          </a:lstStyle>
          <a:p>
            <a:r>
              <a:rPr lang="nl-NL" dirty="0"/>
              <a:t>Klik om de stijl te bewerken</a:t>
            </a:r>
          </a:p>
        </p:txBody>
      </p:sp>
      <p:sp>
        <p:nvSpPr>
          <p:cNvPr id="4" name="Tijdelijke aanduiding voor tekst 3"/>
          <p:cNvSpPr>
            <a:spLocks noGrp="1"/>
          </p:cNvSpPr>
          <p:nvPr>
            <p:ph type="body" sz="quarter" idx="10"/>
          </p:nvPr>
        </p:nvSpPr>
        <p:spPr>
          <a:xfrm>
            <a:off x="6553199" y="1052513"/>
            <a:ext cx="5004000" cy="5168900"/>
          </a:xfrm>
        </p:spPr>
        <p:txBody>
          <a:bodyPr anchor="ctr"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5" name="Tijdelijke aanduiding voor dianummer 14"/>
          <p:cNvSpPr>
            <a:spLocks noGrp="1"/>
          </p:cNvSpPr>
          <p:nvPr>
            <p:ph type="sldNum" sz="quarter" idx="13"/>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pic>
        <p:nvPicPr>
          <p:cNvPr id="12" name="Afbeelding 11"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448099553"/>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635001" y="2306037"/>
            <a:ext cx="5004000" cy="648000"/>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hasCustomPrompt="1"/>
          </p:nvPr>
        </p:nvSpPr>
        <p:spPr>
          <a:xfrm>
            <a:off x="635001" y="2953738"/>
            <a:ext cx="5004000"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553200" y="2306037"/>
            <a:ext cx="5004000" cy="647228"/>
          </a:xfrm>
          <a:noFill/>
        </p:spPr>
        <p:txBody>
          <a:bodyPr lIns="180000" tIns="180000" rIns="180000" bIns="72000" anchor="b">
            <a:noAutofit/>
          </a:bodyPr>
          <a:lstStyle>
            <a:lvl1pPr marL="0" indent="0">
              <a:buNone/>
              <a:defRPr sz="18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hasCustomPrompt="1"/>
          </p:nvPr>
        </p:nvSpPr>
        <p:spPr>
          <a:xfrm>
            <a:off x="6553200" y="2953738"/>
            <a:ext cx="5005388" cy="3267676"/>
          </a:xfrm>
          <a:noFill/>
        </p:spPr>
        <p:txBody>
          <a:bodyPr lIns="180000" tIns="180000" rIns="180000" bIns="72000"/>
          <a:lstStyle/>
          <a:p>
            <a:pPr lvl="0"/>
            <a:r>
              <a:rPr lang="nl-NL" dirty="0"/>
              <a:t>Klik om tekst of beeld toe te voegen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0" name="Titel 9"/>
          <p:cNvSpPr>
            <a:spLocks noGrp="1"/>
          </p:cNvSpPr>
          <p:nvPr>
            <p:ph type="title"/>
          </p:nvPr>
        </p:nvSpPr>
        <p:spPr/>
        <p:txBody>
          <a:bodyPr/>
          <a:lstStyle/>
          <a:p>
            <a:r>
              <a:rPr lang="nl-NL"/>
              <a:t>Klik om de stijl te bewerken</a:t>
            </a:r>
            <a:endParaRPr lang="nl-NL" dirty="0"/>
          </a:p>
        </p:txBody>
      </p:sp>
      <p:sp>
        <p:nvSpPr>
          <p:cNvPr id="18" name="Tijdelijke aanduiding voor dianummer 17"/>
          <p:cNvSpPr>
            <a:spLocks noGrp="1"/>
          </p:cNvSpPr>
          <p:nvPr>
            <p:ph type="sldNum" sz="quarter" idx="12"/>
          </p:nvPr>
        </p:nvSpPr>
        <p:spPr/>
        <p:txBody>
          <a:bodyPr/>
          <a:lstStyle/>
          <a:p>
            <a:fld id="{10A0A6AF-03C5-477E-939A-E28F7E7F05EA}" type="slidenum">
              <a:rPr lang="nl-NL" smtClean="0"/>
              <a:pPr/>
              <a:t>‹nr.›</a:t>
            </a:fld>
            <a:endParaRPr lang="nl-NL" dirty="0"/>
          </a:p>
        </p:txBody>
      </p:sp>
      <p:sp>
        <p:nvSpPr>
          <p:cNvPr id="11" name="Tijdelijke aanduiding voor voettekst 4"/>
          <p:cNvSpPr>
            <a:spLocks noGrp="1"/>
          </p:cNvSpPr>
          <p:nvPr>
            <p:ph type="ftr" sz="quarter" idx="1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Tree>
    <p:extLst>
      <p:ext uri="{BB962C8B-B14F-4D97-AF65-F5344CB8AC3E}">
        <p14:creationId xmlns:p14="http://schemas.microsoft.com/office/powerpoint/2010/main" val="1190576183"/>
      </p:ext>
    </p:extLst>
  </p:cSld>
  <p:clrMapOvr>
    <a:masterClrMapping/>
  </p:clrMapOvr>
  <p:extLst>
    <p:ext uri="{DCECCB84-F9BA-43D5-87BE-67443E8EF086}">
      <p15:sldGuideLst xmlns:p15="http://schemas.microsoft.com/office/powerpoint/2012/main">
        <p15:guide id="1" pos="3988" userDrawn="1">
          <p15:clr>
            <a:srgbClr val="FBAE40"/>
          </p15:clr>
        </p15:guide>
        <p15:guide id="2" pos="3693" userDrawn="1">
          <p15:clr>
            <a:srgbClr val="FBAE40"/>
          </p15:clr>
        </p15:guide>
        <p15:guide id="3" orient="horz" pos="1661"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635000" y="3427413"/>
            <a:ext cx="5003800" cy="2794000"/>
          </a:xfrm>
        </p:spPr>
        <p:txBody>
          <a:bodyPr anchor="t" anchorCtr="0">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9" name="Titel 8"/>
          <p:cNvSpPr>
            <a:spLocks noGrp="1"/>
          </p:cNvSpPr>
          <p:nvPr>
            <p:ph type="title"/>
          </p:nvPr>
        </p:nvSpPr>
        <p:spPr>
          <a:xfrm>
            <a:off x="635000" y="1052513"/>
            <a:ext cx="5003800" cy="948047"/>
          </a:xfrm>
        </p:spPr>
        <p:txBody>
          <a:bodyPr/>
          <a:lstStyle/>
          <a:p>
            <a:r>
              <a:rPr lang="nl-NL" dirty="0"/>
              <a:t>Klik om de stijl te bewerken</a:t>
            </a:r>
          </a:p>
        </p:txBody>
      </p:sp>
      <p:sp>
        <p:nvSpPr>
          <p:cNvPr id="8"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Tree>
    <p:extLst>
      <p:ext uri="{BB962C8B-B14F-4D97-AF65-F5344CB8AC3E}">
        <p14:creationId xmlns:p14="http://schemas.microsoft.com/office/powerpoint/2010/main" val="35264090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fbeelding verticaal kleur">
    <p:spTree>
      <p:nvGrpSpPr>
        <p:cNvPr id="1" name=""/>
        <p:cNvGrpSpPr/>
        <p:nvPr/>
      </p:nvGrpSpPr>
      <p:grpSpPr>
        <a:xfrm>
          <a:off x="0" y="0"/>
          <a:ext cx="0" cy="0"/>
          <a:chOff x="0" y="0"/>
          <a:chExt cx="0" cy="0"/>
        </a:xfrm>
      </p:grpSpPr>
      <p:sp>
        <p:nvSpPr>
          <p:cNvPr id="7" name="Rechthoek 6"/>
          <p:cNvSpPr/>
          <p:nvPr userDrawn="1"/>
        </p:nvSpPr>
        <p:spPr>
          <a:xfrm>
            <a:off x="0" y="0"/>
            <a:ext cx="6096000" cy="6858000"/>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tekst 9"/>
          <p:cNvSpPr>
            <a:spLocks noGrp="1"/>
          </p:cNvSpPr>
          <p:nvPr>
            <p:ph type="body" sz="quarter" idx="15"/>
          </p:nvPr>
        </p:nvSpPr>
        <p:spPr>
          <a:xfrm>
            <a:off x="635000" y="2289600"/>
            <a:ext cx="5005388" cy="3935413"/>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1051200"/>
            <a:ext cx="5004594" cy="948047"/>
          </a:xfrm>
        </p:spPr>
        <p:txBody>
          <a:bodyPr/>
          <a:lstStyle>
            <a:lvl1pPr>
              <a:defRPr>
                <a:solidFill>
                  <a:schemeClr val="bg1"/>
                </a:solidFill>
              </a:defRPr>
            </a:lvl1pPr>
          </a:lstStyle>
          <a:p>
            <a:r>
              <a:rPr lang="nl-NL" dirty="0"/>
              <a:t>Klik om de stijl te bewerken</a:t>
            </a:r>
          </a:p>
        </p:txBody>
      </p:sp>
      <p:sp>
        <p:nvSpPr>
          <p:cNvPr id="13"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5"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
        <p:nvSpPr>
          <p:cNvPr id="9"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pic>
        <p:nvPicPr>
          <p:cNvPr id="14" name="Afbeelding 13"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
        <p:nvSpPr>
          <p:cNvPr id="11"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11097885"/>
      </p:ext>
    </p:extLst>
  </p:cSld>
  <p:clrMapOvr>
    <a:masterClrMapping/>
  </p:clrMapOvr>
  <p:extLst>
    <p:ext uri="{DCECCB84-F9BA-43D5-87BE-67443E8EF086}">
      <p15:sldGuideLst xmlns:p15="http://schemas.microsoft.com/office/powerpoint/2012/main">
        <p15:guide id="1" orient="horz" pos="1661">
          <p15:clr>
            <a:srgbClr val="FBAE40"/>
          </p15:clr>
        </p15:guide>
        <p15:guide id="2" orient="horz" pos="265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fbeelding verticaal wit">
    <p:spTree>
      <p:nvGrpSpPr>
        <p:cNvPr id="1" name=""/>
        <p:cNvGrpSpPr/>
        <p:nvPr/>
      </p:nvGrpSpPr>
      <p:grpSpPr>
        <a:xfrm>
          <a:off x="0" y="0"/>
          <a:ext cx="0" cy="0"/>
          <a:chOff x="0" y="0"/>
          <a:chExt cx="0" cy="0"/>
        </a:xfrm>
      </p:grpSpPr>
      <p:sp>
        <p:nvSpPr>
          <p:cNvPr id="11" name="Tijdelijke aanduiding voor tekst 10"/>
          <p:cNvSpPr>
            <a:spLocks noGrp="1"/>
          </p:cNvSpPr>
          <p:nvPr>
            <p:ph type="body" sz="quarter" idx="16"/>
          </p:nvPr>
        </p:nvSpPr>
        <p:spPr>
          <a:xfrm>
            <a:off x="635000" y="2289600"/>
            <a:ext cx="5003800" cy="3931813"/>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5000" y="1051200"/>
            <a:ext cx="5003800" cy="948047"/>
          </a:xfrm>
        </p:spPr>
        <p:txBody>
          <a:bodyPr/>
          <a:lstStyle/>
          <a:p>
            <a:r>
              <a:rPr lang="nl-NL"/>
              <a:t>Klik om de stijl te bewerken</a:t>
            </a:r>
            <a:endParaRPr lang="nl-NL" dirty="0"/>
          </a:p>
        </p:txBody>
      </p:sp>
      <p:sp>
        <p:nvSpPr>
          <p:cNvPr id="8" name="Tijdelijke aanduiding voor dianummer 14"/>
          <p:cNvSpPr>
            <a:spLocks noGrp="1"/>
          </p:cNvSpPr>
          <p:nvPr>
            <p:ph type="sldNum" sz="quarter" idx="27"/>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9"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9"/>
          <p:cNvSpPr>
            <a:spLocks noGrp="1"/>
          </p:cNvSpPr>
          <p:nvPr>
            <p:ph type="pic" sz="quarter" idx="24"/>
          </p:nvPr>
        </p:nvSpPr>
        <p:spPr>
          <a:xfrm>
            <a:off x="6095288" y="-2381"/>
            <a:ext cx="6096712" cy="6860381"/>
          </a:xfrm>
          <a:custGeom>
            <a:avLst/>
            <a:gdLst>
              <a:gd name="connsiteX0" fmla="*/ 229238 w 6096000"/>
              <a:gd name="connsiteY0" fmla="*/ 0 h 6860381"/>
              <a:gd name="connsiteX1" fmla="*/ 6091238 w 6096000"/>
              <a:gd name="connsiteY1" fmla="*/ 0 h 6860381"/>
              <a:gd name="connsiteX2" fmla="*/ 6091238 w 6096000"/>
              <a:gd name="connsiteY2" fmla="*/ 2381 h 6860381"/>
              <a:gd name="connsiteX3" fmla="*/ 6096000 w 6096000"/>
              <a:gd name="connsiteY3" fmla="*/ 2381 h 6860381"/>
              <a:gd name="connsiteX4" fmla="*/ 6096000 w 6096000"/>
              <a:gd name="connsiteY4" fmla="*/ 6860381 h 6860381"/>
              <a:gd name="connsiteX5" fmla="*/ 6095999 w 6096000"/>
              <a:gd name="connsiteY5" fmla="*/ 6860381 h 6860381"/>
              <a:gd name="connsiteX6" fmla="*/ 3832225 w 6096000"/>
              <a:gd name="connsiteY6" fmla="*/ 6860381 h 6860381"/>
              <a:gd name="connsiteX7" fmla="*/ 232201 w 6096000"/>
              <a:gd name="connsiteY7" fmla="*/ 6860381 h 6860381"/>
              <a:gd name="connsiteX8" fmla="*/ 232201 w 6096000"/>
              <a:gd name="connsiteY8" fmla="*/ 6626381 h 6860381"/>
              <a:gd name="connsiteX9" fmla="*/ 0 w 6096000"/>
              <a:gd name="connsiteY9" fmla="*/ 6626381 h 6860381"/>
              <a:gd name="connsiteX10" fmla="*/ 0 w 6096000"/>
              <a:gd name="connsiteY10" fmla="*/ 5488781 h 6860381"/>
              <a:gd name="connsiteX11" fmla="*/ 1 w 6096000"/>
              <a:gd name="connsiteY11" fmla="*/ 5488781 h 6860381"/>
              <a:gd name="connsiteX12" fmla="*/ 1 w 6096000"/>
              <a:gd name="connsiteY12" fmla="*/ 948531 h 6860381"/>
              <a:gd name="connsiteX13" fmla="*/ 1 w 6096000"/>
              <a:gd name="connsiteY13" fmla="*/ 711200 h 6860381"/>
              <a:gd name="connsiteX14" fmla="*/ 1 w 6096000"/>
              <a:gd name="connsiteY14" fmla="*/ 2381 h 6860381"/>
              <a:gd name="connsiteX15" fmla="*/ 2 w 6096000"/>
              <a:gd name="connsiteY15" fmla="*/ 2381 h 6860381"/>
              <a:gd name="connsiteX16" fmla="*/ 2 w 6096000"/>
              <a:gd name="connsiteY16" fmla="*/ 711994 h 6860381"/>
              <a:gd name="connsiteX17" fmla="*/ 233366 w 6096000"/>
              <a:gd name="connsiteY17" fmla="*/ 711994 h 6860381"/>
              <a:gd name="connsiteX18" fmla="*/ 233366 w 6096000"/>
              <a:gd name="connsiteY18" fmla="*/ 2381 h 6860381"/>
              <a:gd name="connsiteX19" fmla="*/ 229238 w 6096000"/>
              <a:gd name="connsiteY19" fmla="*/ 2381 h 6860381"/>
              <a:gd name="connsiteX0" fmla="*/ 229950 w 6096712"/>
              <a:gd name="connsiteY0" fmla="*/ 0 h 6860381"/>
              <a:gd name="connsiteX1" fmla="*/ 6091950 w 6096712"/>
              <a:gd name="connsiteY1" fmla="*/ 0 h 6860381"/>
              <a:gd name="connsiteX2" fmla="*/ 6091950 w 6096712"/>
              <a:gd name="connsiteY2" fmla="*/ 2381 h 6860381"/>
              <a:gd name="connsiteX3" fmla="*/ 6096712 w 6096712"/>
              <a:gd name="connsiteY3" fmla="*/ 2381 h 6860381"/>
              <a:gd name="connsiteX4" fmla="*/ 6096712 w 6096712"/>
              <a:gd name="connsiteY4" fmla="*/ 6860381 h 6860381"/>
              <a:gd name="connsiteX5" fmla="*/ 6096711 w 6096712"/>
              <a:gd name="connsiteY5" fmla="*/ 6860381 h 6860381"/>
              <a:gd name="connsiteX6" fmla="*/ 3832937 w 6096712"/>
              <a:gd name="connsiteY6" fmla="*/ 6860381 h 6860381"/>
              <a:gd name="connsiteX7" fmla="*/ 232913 w 6096712"/>
              <a:gd name="connsiteY7" fmla="*/ 6860381 h 6860381"/>
              <a:gd name="connsiteX8" fmla="*/ 0 w 6096712"/>
              <a:gd name="connsiteY8" fmla="*/ 6860381 h 6860381"/>
              <a:gd name="connsiteX9" fmla="*/ 712 w 6096712"/>
              <a:gd name="connsiteY9" fmla="*/ 6626381 h 6860381"/>
              <a:gd name="connsiteX10" fmla="*/ 712 w 6096712"/>
              <a:gd name="connsiteY10" fmla="*/ 5488781 h 6860381"/>
              <a:gd name="connsiteX11" fmla="*/ 713 w 6096712"/>
              <a:gd name="connsiteY11" fmla="*/ 5488781 h 6860381"/>
              <a:gd name="connsiteX12" fmla="*/ 713 w 6096712"/>
              <a:gd name="connsiteY12" fmla="*/ 948531 h 6860381"/>
              <a:gd name="connsiteX13" fmla="*/ 713 w 6096712"/>
              <a:gd name="connsiteY13" fmla="*/ 711200 h 6860381"/>
              <a:gd name="connsiteX14" fmla="*/ 713 w 6096712"/>
              <a:gd name="connsiteY14" fmla="*/ 2381 h 6860381"/>
              <a:gd name="connsiteX15" fmla="*/ 714 w 6096712"/>
              <a:gd name="connsiteY15" fmla="*/ 2381 h 6860381"/>
              <a:gd name="connsiteX16" fmla="*/ 714 w 6096712"/>
              <a:gd name="connsiteY16" fmla="*/ 711994 h 6860381"/>
              <a:gd name="connsiteX17" fmla="*/ 234078 w 6096712"/>
              <a:gd name="connsiteY17" fmla="*/ 711994 h 6860381"/>
              <a:gd name="connsiteX18" fmla="*/ 234078 w 6096712"/>
              <a:gd name="connsiteY18" fmla="*/ 2381 h 6860381"/>
              <a:gd name="connsiteX19" fmla="*/ 229950 w 6096712"/>
              <a:gd name="connsiteY19" fmla="*/ 2381 h 6860381"/>
              <a:gd name="connsiteX20" fmla="*/ 229950 w 6096712"/>
              <a:gd name="connsiteY20" fmla="*/ 0 h 686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96712" h="6860381">
                <a:moveTo>
                  <a:pt x="229950" y="0"/>
                </a:moveTo>
                <a:lnTo>
                  <a:pt x="6091950" y="0"/>
                </a:lnTo>
                <a:lnTo>
                  <a:pt x="6091950" y="2381"/>
                </a:lnTo>
                <a:lnTo>
                  <a:pt x="6096712" y="2381"/>
                </a:lnTo>
                <a:lnTo>
                  <a:pt x="6096712" y="6860381"/>
                </a:lnTo>
                <a:lnTo>
                  <a:pt x="6096711" y="6860381"/>
                </a:lnTo>
                <a:lnTo>
                  <a:pt x="3832937" y="6860381"/>
                </a:lnTo>
                <a:lnTo>
                  <a:pt x="232913" y="6860381"/>
                </a:lnTo>
                <a:lnTo>
                  <a:pt x="0" y="6860381"/>
                </a:lnTo>
                <a:cubicBezTo>
                  <a:pt x="237" y="6782381"/>
                  <a:pt x="475" y="6704381"/>
                  <a:pt x="712" y="6626381"/>
                </a:cubicBezTo>
                <a:lnTo>
                  <a:pt x="712" y="5488781"/>
                </a:lnTo>
                <a:lnTo>
                  <a:pt x="713" y="5488781"/>
                </a:lnTo>
                <a:lnTo>
                  <a:pt x="713" y="948531"/>
                </a:lnTo>
                <a:lnTo>
                  <a:pt x="713" y="711200"/>
                </a:lnTo>
                <a:lnTo>
                  <a:pt x="713" y="2381"/>
                </a:lnTo>
                <a:lnTo>
                  <a:pt x="714" y="2381"/>
                </a:lnTo>
                <a:lnTo>
                  <a:pt x="714" y="711994"/>
                </a:lnTo>
                <a:lnTo>
                  <a:pt x="234078" y="711994"/>
                </a:lnTo>
                <a:lnTo>
                  <a:pt x="234078" y="2381"/>
                </a:lnTo>
                <a:lnTo>
                  <a:pt x="229950" y="2381"/>
                </a:lnTo>
                <a:lnTo>
                  <a:pt x="229950" y="0"/>
                </a:lnTo>
                <a:close/>
              </a:path>
            </a:pathLst>
          </a:custGeom>
          <a:solidFill>
            <a:schemeClr val="bg1">
              <a:lumMod val="85000"/>
            </a:schemeClr>
          </a:solidFill>
        </p:spPr>
        <p:txBody>
          <a:bodyPr wrap="square" anchor="ctr" anchorCtr="0">
            <a:noAutofit/>
          </a:bodyPr>
          <a:lstStyle/>
          <a:p>
            <a:r>
              <a:rPr lang="nl-NL"/>
              <a:t>Klik op het pictogram als u een afbeelding wilt toevoegen</a:t>
            </a:r>
            <a:endParaRPr lang="nl-NL" dirty="0"/>
          </a:p>
        </p:txBody>
      </p:sp>
      <p:sp>
        <p:nvSpPr>
          <p:cNvPr id="10" name="Tijdelijke aanduiding voor dianummer 14"/>
          <p:cNvSpPr txBox="1">
            <a:spLocks/>
          </p:cNvSpPr>
          <p:nvPr userDrawn="1"/>
        </p:nvSpPr>
        <p:spPr>
          <a:xfrm>
            <a:off x="6552000" y="6220800"/>
            <a:ext cx="5005389" cy="322075"/>
          </a:xfrm>
          <a:prstGeom prst="rect">
            <a:avLst/>
          </a:prstGeom>
        </p:spPr>
        <p:txBody>
          <a:bodyPr vert="horz" lIns="91440" tIns="45720" rIns="0" bIns="45720" rtlCol="0" anchor="b" anchorCtr="0"/>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0A0A6AF-03C5-477E-939A-E28F7E7F05EA}" type="slidenum">
              <a:rPr kumimoji="0" lang="nl-NL" sz="1050" b="0" i="0" u="none" strike="noStrike" kern="1200" cap="none" spc="0" normalizeH="0" baseline="0" noProof="0" smtClean="0">
                <a:ln>
                  <a:noFill/>
                </a:ln>
                <a:solidFill>
                  <a:schemeClr val="bg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nl-NL" sz="105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172983865"/>
      </p:ext>
    </p:extLst>
  </p:cSld>
  <p:clrMapOvr>
    <a:masterClrMapping/>
  </p:clrMapOvr>
  <p:extLst>
    <p:ext uri="{DCECCB84-F9BA-43D5-87BE-67443E8EF086}">
      <p15:sldGuideLst xmlns:p15="http://schemas.microsoft.com/office/powerpoint/2012/main">
        <p15:guide id="1" pos="3977">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kst horizontaal A">
    <p:spTree>
      <p:nvGrpSpPr>
        <p:cNvPr id="1" name=""/>
        <p:cNvGrpSpPr/>
        <p:nvPr/>
      </p:nvGrpSpPr>
      <p:grpSpPr>
        <a:xfrm>
          <a:off x="0" y="0"/>
          <a:ext cx="0" cy="0"/>
          <a:chOff x="0" y="0"/>
          <a:chExt cx="0" cy="0"/>
        </a:xfrm>
      </p:grpSpPr>
      <p:sp>
        <p:nvSpPr>
          <p:cNvPr id="6" name="Rechthoek 5"/>
          <p:cNvSpPr/>
          <p:nvPr userDrawn="1"/>
        </p:nvSpPr>
        <p:spPr>
          <a:xfrm>
            <a:off x="0" y="-1"/>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a:solidFill>
                  <a:schemeClr val="bg1"/>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1" name="Tijdelijke aanduiding voor dianummer 10"/>
          <p:cNvSpPr>
            <a:spLocks noGrp="1"/>
          </p:cNvSpPr>
          <p:nvPr>
            <p:ph type="sldNum" sz="quarter" idx="16"/>
          </p:nvPr>
        </p:nvSpPr>
        <p:spPr/>
        <p:txBody>
          <a:bodyPr/>
          <a:lstStyle/>
          <a:p>
            <a:fld id="{10A0A6AF-03C5-477E-939A-E28F7E7F05EA}" type="slidenum">
              <a:rPr lang="nl-NL" smtClean="0"/>
              <a:pPr/>
              <a:t>‹nr.›</a:t>
            </a:fld>
            <a:endParaRPr lang="nl-NL" dirty="0"/>
          </a:p>
        </p:txBody>
      </p:sp>
      <p:sp>
        <p:nvSpPr>
          <p:cNvPr id="12"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pic>
        <p:nvPicPr>
          <p:cNvPr id="10" name="Afbeelding 9" descr="RO_vervolgpagina_Logo_2_RGB_pos__aangepast.png"/>
          <p:cNvPicPr>
            <a:picLocks noChangeAspect="1"/>
          </p:cNvPicPr>
          <p:nvPr userDrawn="1"/>
        </p:nvPicPr>
        <p:blipFill>
          <a:blip r:embed="rId2"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95300654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kst horizontaal B">
    <p:spTree>
      <p:nvGrpSpPr>
        <p:cNvPr id="1" name=""/>
        <p:cNvGrpSpPr/>
        <p:nvPr/>
      </p:nvGrpSpPr>
      <p:grpSpPr>
        <a:xfrm>
          <a:off x="0" y="0"/>
          <a:ext cx="0" cy="0"/>
          <a:chOff x="0" y="0"/>
          <a:chExt cx="0" cy="0"/>
        </a:xfrm>
      </p:grpSpPr>
      <p:sp>
        <p:nvSpPr>
          <p:cNvPr id="6" name="Rechthoek 5"/>
          <p:cNvSpPr/>
          <p:nvPr userDrawn="1"/>
        </p:nvSpPr>
        <p:spPr>
          <a:xfrm>
            <a:off x="0" y="3430587"/>
            <a:ext cx="12192000" cy="3427413"/>
          </a:xfrm>
          <a:prstGeom prst="rect">
            <a:avLst/>
          </a:prstGeom>
          <a:solidFill>
            <a:srgbClr val="D52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a:xfrm>
            <a:off x="635000" y="1052513"/>
            <a:ext cx="10923588" cy="2374900"/>
          </a:xfrm>
        </p:spPr>
        <p:txBody>
          <a:bodyPr anchor="t" anchorCtr="0">
            <a:normAutofit/>
          </a:bodyPr>
          <a:lstStyle>
            <a:lvl1pPr>
              <a:defRPr sz="4800" baseline="0">
                <a:solidFill>
                  <a:srgbClr val="D52A1C"/>
                </a:solidFill>
              </a:defRPr>
            </a:lvl1pPr>
          </a:lstStyle>
          <a:p>
            <a:r>
              <a:rPr lang="nl-NL" dirty="0"/>
              <a:t>Klik om de stijl te bewerken</a:t>
            </a:r>
          </a:p>
        </p:txBody>
      </p:sp>
      <p:sp>
        <p:nvSpPr>
          <p:cNvPr id="14" name="Tijdelijke aanduiding voor tekst 13"/>
          <p:cNvSpPr>
            <a:spLocks noGrp="1"/>
          </p:cNvSpPr>
          <p:nvPr>
            <p:ph type="body" sz="quarter" idx="13"/>
          </p:nvPr>
        </p:nvSpPr>
        <p:spPr>
          <a:xfrm>
            <a:off x="635000" y="3749487"/>
            <a:ext cx="10923588" cy="2471925"/>
          </a:xfrm>
        </p:spPr>
        <p:txBody>
          <a:bodyPr numCol="2" spcCol="4680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9" name="Tijdelijke aanduiding voor dianummer 14"/>
          <p:cNvSpPr>
            <a:spLocks noGrp="1"/>
          </p:cNvSpPr>
          <p:nvPr>
            <p:ph type="sldNum" sz="quarter" idx="25"/>
          </p:nvPr>
        </p:nvSpPr>
        <p:spPr>
          <a:xfrm>
            <a:off x="6553199" y="6221413"/>
            <a:ext cx="5005389" cy="322075"/>
          </a:xfrm>
        </p:spPr>
        <p:txBody>
          <a:bodyPr/>
          <a:lstStyle>
            <a:lvl1pPr>
              <a:defRPr>
                <a:solidFill>
                  <a:schemeClr val="bg1"/>
                </a:solidFill>
              </a:defRPr>
            </a:lvl1pPr>
          </a:lstStyle>
          <a:p>
            <a:fld id="{10A0A6AF-03C5-477E-939A-E28F7E7F05EA}" type="slidenum">
              <a:rPr lang="nl-NL" smtClean="0"/>
              <a:pPr/>
              <a:t>‹nr.›</a:t>
            </a:fld>
            <a:endParaRPr lang="nl-NL" dirty="0"/>
          </a:p>
        </p:txBody>
      </p:sp>
      <p:sp>
        <p:nvSpPr>
          <p:cNvPr id="13"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solidFill>
              </a:defRPr>
            </a:lvl1pPr>
          </a:lstStyle>
          <a:p>
            <a:r>
              <a:rPr lang="nl-NL"/>
              <a:t>BRO'tje: Booronderzoek. De basis.</a:t>
            </a:r>
            <a:endParaRPr lang="nl-NL" dirty="0"/>
          </a:p>
        </p:txBody>
      </p:sp>
    </p:spTree>
    <p:extLst>
      <p:ext uri="{BB962C8B-B14F-4D97-AF65-F5344CB8AC3E}">
        <p14:creationId xmlns:p14="http://schemas.microsoft.com/office/powerpoint/2010/main" val="16371931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fbeelding horizontaal kleur">
    <p:bg>
      <p:bgPr>
        <a:solidFill>
          <a:srgbClr val="D52A1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34205" y="3888000"/>
            <a:ext cx="5004595" cy="2333413"/>
          </a:xfrm>
        </p:spPr>
        <p:txBody>
          <a:bodyPr anchor="t" anchorCtr="0"/>
          <a:lstStyle>
            <a:lvl1pPr>
              <a:defRPr>
                <a:solidFill>
                  <a:schemeClr val="tx1"/>
                </a:solidFill>
              </a:defRPr>
            </a:lvl1pPr>
          </a:lstStyle>
          <a:p>
            <a:r>
              <a:rPr lang="nl-NL"/>
              <a:t>Klik om de stijl te bewerken</a:t>
            </a:r>
            <a:endParaRPr lang="nl-NL" dirty="0"/>
          </a:p>
        </p:txBody>
      </p:sp>
      <p:sp>
        <p:nvSpPr>
          <p:cNvPr id="6" name="Tijdelijke aanduiding voor tekst 13"/>
          <p:cNvSpPr>
            <a:spLocks noGrp="1"/>
          </p:cNvSpPr>
          <p:nvPr>
            <p:ph type="body" sz="quarter" idx="13"/>
          </p:nvPr>
        </p:nvSpPr>
        <p:spPr>
          <a:xfrm>
            <a:off x="6554588"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3" name="Tijdelijke aanduiding voor dianummer 12"/>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9"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168891579"/>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fbeelding horizontaal wit">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553199" y="3888000"/>
            <a:ext cx="5004000" cy="2333413"/>
          </a:xfrm>
        </p:spPr>
        <p:txBody>
          <a:bodyPr tIns="50400" numCol="1" spcCol="468000" anchor="t" anchorCtr="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2" name="Titel 1"/>
          <p:cNvSpPr>
            <a:spLocks noGrp="1"/>
          </p:cNvSpPr>
          <p:nvPr>
            <p:ph type="title"/>
          </p:nvPr>
        </p:nvSpPr>
        <p:spPr>
          <a:xfrm>
            <a:off x="634206" y="3888000"/>
            <a:ext cx="5004594" cy="2333413"/>
          </a:xfrm>
        </p:spPr>
        <p:txBody>
          <a:bodyPr anchor="t" anchorCtr="0"/>
          <a:lstStyle/>
          <a:p>
            <a:r>
              <a:rPr lang="nl-NL"/>
              <a:t>Klik om de stijl te bewerken</a:t>
            </a:r>
            <a:endParaRPr lang="nl-NL" dirty="0"/>
          </a:p>
        </p:txBody>
      </p:sp>
      <p:sp>
        <p:nvSpPr>
          <p:cNvPr id="11" name="Tijdelijke aanduiding voor dianummer 10"/>
          <p:cNvSpPr>
            <a:spLocks noGrp="1"/>
          </p:cNvSpPr>
          <p:nvPr>
            <p:ph type="sldNum" sz="quarter" idx="17"/>
          </p:nvPr>
        </p:nvSpPr>
        <p:spPr/>
        <p:txBody>
          <a:bodyPr/>
          <a:lstStyle/>
          <a:p>
            <a:fld id="{10A0A6AF-03C5-477E-939A-E28F7E7F05EA}" type="slidenum">
              <a:rPr lang="nl-NL" smtClean="0"/>
              <a:pPr/>
              <a:t>‹nr.›</a:t>
            </a:fld>
            <a:endParaRPr lang="nl-NL" dirty="0"/>
          </a:p>
        </p:txBody>
      </p:sp>
      <p:sp>
        <p:nvSpPr>
          <p:cNvPr id="8"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7"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4140390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fbeelding hor. kleur zonder titel">
    <p:bg>
      <p:bgPr>
        <a:solidFill>
          <a:srgbClr val="D52A1C"/>
        </a:solidFill>
        <a:effectLst/>
      </p:bgPr>
    </p:bg>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lvl1pPr>
              <a:defRPr>
                <a:solidFill>
                  <a:schemeClr val="tx2"/>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tx1">
              <a:lumMod val="85000"/>
            </a:schemeClr>
          </a:solidFill>
        </p:spPr>
        <p:txBody>
          <a:bodyPr wrap="square" lIns="720000" tIns="1152000">
            <a:noAutofit/>
          </a:bodyPr>
          <a:lstStyle>
            <a:lvl1pPr>
              <a:tabLst>
                <a:tab pos="1619250" algn="l"/>
              </a:tabLst>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81633884"/>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Afbeelding hor. wit zonder titel">
    <p:spTree>
      <p:nvGrpSpPr>
        <p:cNvPr id="1" name=""/>
        <p:cNvGrpSpPr/>
        <p:nvPr/>
      </p:nvGrpSpPr>
      <p:grpSpPr>
        <a:xfrm>
          <a:off x="0" y="0"/>
          <a:ext cx="0" cy="0"/>
          <a:chOff x="0" y="0"/>
          <a:chExt cx="0" cy="0"/>
        </a:xfrm>
      </p:grpSpPr>
      <p:sp>
        <p:nvSpPr>
          <p:cNvPr id="14" name="Tijdelijke aanduiding voor tekst 13"/>
          <p:cNvSpPr>
            <a:spLocks noGrp="1"/>
          </p:cNvSpPr>
          <p:nvPr>
            <p:ph type="body" sz="quarter" idx="13"/>
          </p:nvPr>
        </p:nvSpPr>
        <p:spPr>
          <a:xfrm>
            <a:off x="635000" y="3888000"/>
            <a:ext cx="10923588" cy="2333413"/>
          </a:xfrm>
        </p:spPr>
        <p:txBody>
          <a:bodyPr tIns="50400" numCol="2" spcCol="46800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dianummer 9"/>
          <p:cNvSpPr>
            <a:spLocks noGrp="1"/>
          </p:cNvSpPr>
          <p:nvPr>
            <p:ph type="sldNum" sz="quarter" idx="17"/>
          </p:nvPr>
        </p:nvSpPr>
        <p:spPr/>
        <p:txBody>
          <a:body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6" name="Tijdelijke aanduiding voor afbeelding 11"/>
          <p:cNvSpPr>
            <a:spLocks noGrp="1"/>
          </p:cNvSpPr>
          <p:nvPr>
            <p:ph type="pic" sz="quarter" idx="14"/>
          </p:nvPr>
        </p:nvSpPr>
        <p:spPr>
          <a:xfrm>
            <a:off x="0" y="0"/>
            <a:ext cx="12192000" cy="3427413"/>
          </a:xfrm>
          <a:custGeom>
            <a:avLst/>
            <a:gdLst>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9613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0" fmla="*/ 0 w 12192000"/>
              <a:gd name="connsiteY0" fmla="*/ 0 h 3427413"/>
              <a:gd name="connsiteX1" fmla="*/ 5862638 w 12192000"/>
              <a:gd name="connsiteY1" fmla="*/ 0 h 3427413"/>
              <a:gd name="connsiteX2" fmla="*/ 5862638 w 12192000"/>
              <a:gd name="connsiteY2" fmla="*/ 709613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704461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704462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 name="connsiteX0" fmla="*/ 0 w 12192000"/>
              <a:gd name="connsiteY0" fmla="*/ 0 h 3427413"/>
              <a:gd name="connsiteX1" fmla="*/ 5862638 w 12192000"/>
              <a:gd name="connsiteY1" fmla="*/ 0 h 3427413"/>
              <a:gd name="connsiteX2" fmla="*/ 5857487 w 12192000"/>
              <a:gd name="connsiteY2" fmla="*/ 696945 h 3427413"/>
              <a:gd name="connsiteX3" fmla="*/ 6329363 w 12192000"/>
              <a:gd name="connsiteY3" fmla="*/ 696946 h 3427413"/>
              <a:gd name="connsiteX4" fmla="*/ 6329363 w 12192000"/>
              <a:gd name="connsiteY4" fmla="*/ 0 h 3427413"/>
              <a:gd name="connsiteX5" fmla="*/ 12192000 w 12192000"/>
              <a:gd name="connsiteY5" fmla="*/ 0 h 3427413"/>
              <a:gd name="connsiteX6" fmla="*/ 12192000 w 12192000"/>
              <a:gd name="connsiteY6" fmla="*/ 3427413 h 3427413"/>
              <a:gd name="connsiteX7" fmla="*/ 0 w 12192000"/>
              <a:gd name="connsiteY7" fmla="*/ 3427413 h 3427413"/>
              <a:gd name="connsiteX8" fmla="*/ 0 w 12192000"/>
              <a:gd name="connsiteY8" fmla="*/ 0 h 342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27413">
                <a:moveTo>
                  <a:pt x="0" y="0"/>
                </a:moveTo>
                <a:lnTo>
                  <a:pt x="5862638" y="0"/>
                </a:lnTo>
                <a:lnTo>
                  <a:pt x="5857487" y="696945"/>
                </a:lnTo>
                <a:lnTo>
                  <a:pt x="6329363" y="696946"/>
                </a:lnTo>
                <a:lnTo>
                  <a:pt x="6329363" y="0"/>
                </a:lnTo>
                <a:lnTo>
                  <a:pt x="12192000" y="0"/>
                </a:lnTo>
                <a:lnTo>
                  <a:pt x="12192000" y="3427413"/>
                </a:lnTo>
                <a:lnTo>
                  <a:pt x="0" y="3427413"/>
                </a:lnTo>
                <a:lnTo>
                  <a:pt x="0" y="0"/>
                </a:lnTo>
                <a:close/>
              </a:path>
            </a:pathLst>
          </a:custGeom>
          <a:solidFill>
            <a:schemeClr val="bg1">
              <a:lumMod val="85000"/>
            </a:schemeClr>
          </a:solidFill>
        </p:spPr>
        <p:txBody>
          <a:bodyPr wrap="square" lIns="720000" tIns="1152000">
            <a:noAutofit/>
          </a:bodyPr>
          <a:lstStyle>
            <a:lvl1pPr>
              <a:tabLst>
                <a:tab pos="1619250" algn="l"/>
              </a:tabLst>
              <a:defRPr>
                <a:solidFill>
                  <a:schemeClr val="tx1"/>
                </a:solidFill>
              </a:defRPr>
            </a:lvl1pPr>
          </a:lstStyle>
          <a:p>
            <a:r>
              <a:rPr lang="nl-NL" dirty="0"/>
              <a:t>Klik op het pictogram als u een afbeelding wilt toevoegen</a:t>
            </a:r>
          </a:p>
        </p:txBody>
      </p:sp>
    </p:spTree>
    <p:extLst>
      <p:ext uri="{BB962C8B-B14F-4D97-AF65-F5344CB8AC3E}">
        <p14:creationId xmlns:p14="http://schemas.microsoft.com/office/powerpoint/2010/main" val="3461047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Afbeelding horizontaal kleur titel">
    <p:bg>
      <p:bgPr>
        <a:solidFill>
          <a:srgbClr val="D52A1C"/>
        </a:solidFill>
        <a:effectLst/>
      </p:bgPr>
    </p:bg>
    <p:spTree>
      <p:nvGrpSpPr>
        <p:cNvPr id="1" name=""/>
        <p:cNvGrpSpPr/>
        <p:nvPr/>
      </p:nvGrpSpPr>
      <p:grpSpPr>
        <a:xfrm>
          <a:off x="0" y="0"/>
          <a:ext cx="0" cy="0"/>
          <a:chOff x="0" y="0"/>
          <a:chExt cx="0" cy="0"/>
        </a:xfrm>
      </p:grpSpPr>
      <p:sp>
        <p:nvSpPr>
          <p:cNvPr id="11" name="Tijdelijke aanduiding voor afbeelding 10"/>
          <p:cNvSpPr>
            <a:spLocks noGrp="1"/>
          </p:cNvSpPr>
          <p:nvPr>
            <p:ph type="pic" sz="quarter" idx="14"/>
          </p:nvPr>
        </p:nvSpPr>
        <p:spPr>
          <a:xfrm>
            <a:off x="0" y="3427413"/>
            <a:ext cx="12192000" cy="3430587"/>
          </a:xfrm>
          <a:custGeom>
            <a:avLst/>
            <a:gdLst>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30000 w 12192000"/>
              <a:gd name="connsiteY4" fmla="*/ 3192987 h 3430587"/>
              <a:gd name="connsiteX5" fmla="*/ 5862000 w 12192000"/>
              <a:gd name="connsiteY5" fmla="*/ 3192987 h 3430587"/>
              <a:gd name="connsiteX6" fmla="*/ 5862000 w 12192000"/>
              <a:gd name="connsiteY6" fmla="*/ 3430587 h 3430587"/>
              <a:gd name="connsiteX7" fmla="*/ 0 w 12192000"/>
              <a:gd name="connsiteY7" fmla="*/ 3430587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192987 h 3430587"/>
              <a:gd name="connsiteX6" fmla="*/ 5862000 w 12192000"/>
              <a:gd name="connsiteY6" fmla="*/ 3430587 h 3430587"/>
              <a:gd name="connsiteX7" fmla="*/ 0 w 12192000"/>
              <a:gd name="connsiteY7" fmla="*/ 3430587 h 3430587"/>
              <a:gd name="connsiteX8" fmla="*/ 0 w 12192000"/>
              <a:gd name="connsiteY8" fmla="*/ 0 h 3430587"/>
              <a:gd name="connsiteX0" fmla="*/ 0 w 12192000"/>
              <a:gd name="connsiteY0" fmla="*/ 0 h 3430587"/>
              <a:gd name="connsiteX1" fmla="*/ 12192000 w 12192000"/>
              <a:gd name="connsiteY1" fmla="*/ 0 h 3430587"/>
              <a:gd name="connsiteX2" fmla="*/ 12192000 w 12192000"/>
              <a:gd name="connsiteY2" fmla="*/ 3430587 h 3430587"/>
              <a:gd name="connsiteX3" fmla="*/ 6330000 w 12192000"/>
              <a:gd name="connsiteY3" fmla="*/ 3430587 h 3430587"/>
              <a:gd name="connsiteX4" fmla="*/ 6324715 w 12192000"/>
              <a:gd name="connsiteY4" fmla="*/ 3430587 h 3430587"/>
              <a:gd name="connsiteX5" fmla="*/ 5862000 w 12192000"/>
              <a:gd name="connsiteY5" fmla="*/ 3430587 h 3430587"/>
              <a:gd name="connsiteX6" fmla="*/ 5862000 w 12192000"/>
              <a:gd name="connsiteY6" fmla="*/ 3430587 h 3430587"/>
              <a:gd name="connsiteX7" fmla="*/ 0 w 12192000"/>
              <a:gd name="connsiteY7" fmla="*/ 3430587 h 3430587"/>
              <a:gd name="connsiteX8" fmla="*/ 0 w 12192000"/>
              <a:gd name="connsiteY8" fmla="*/ 0 h 3430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430587">
                <a:moveTo>
                  <a:pt x="0" y="0"/>
                </a:moveTo>
                <a:lnTo>
                  <a:pt x="12192000" y="0"/>
                </a:lnTo>
                <a:lnTo>
                  <a:pt x="12192000" y="3430587"/>
                </a:lnTo>
                <a:lnTo>
                  <a:pt x="6330000" y="3430587"/>
                </a:lnTo>
                <a:lnTo>
                  <a:pt x="6324715" y="3430587"/>
                </a:lnTo>
                <a:lnTo>
                  <a:pt x="5862000" y="3430587"/>
                </a:lnTo>
                <a:lnTo>
                  <a:pt x="5862000" y="3430587"/>
                </a:lnTo>
                <a:lnTo>
                  <a:pt x="0" y="3430587"/>
                </a:lnTo>
                <a:lnTo>
                  <a:pt x="0" y="0"/>
                </a:lnTo>
                <a:close/>
              </a:path>
            </a:pathLst>
          </a:custGeom>
          <a:solidFill>
            <a:schemeClr val="tx1">
              <a:lumMod val="85000"/>
            </a:schemeClr>
          </a:solidFill>
        </p:spPr>
        <p:txBody>
          <a:bodyPr wrap="square" lIns="612000">
            <a:noAutofit/>
          </a:bodyPr>
          <a:lstStyle>
            <a:lvl1pPr>
              <a:buClr>
                <a:schemeClr val="bg2"/>
              </a:buClr>
              <a:defRPr>
                <a:solidFill>
                  <a:schemeClr val="bg1"/>
                </a:solidFill>
              </a:defRPr>
            </a:lvl1pPr>
          </a:lstStyle>
          <a:p>
            <a:r>
              <a:rPr lang="nl-NL"/>
              <a:t>Klik op het pictogram als u een afbeelding wilt toevoegen</a:t>
            </a:r>
            <a:endParaRPr lang="nl-NL" dirty="0"/>
          </a:p>
        </p:txBody>
      </p:sp>
      <p:sp>
        <p:nvSpPr>
          <p:cNvPr id="2" name="Titel 1"/>
          <p:cNvSpPr>
            <a:spLocks noGrp="1"/>
          </p:cNvSpPr>
          <p:nvPr>
            <p:ph type="title"/>
          </p:nvPr>
        </p:nvSpPr>
        <p:spPr>
          <a:xfrm>
            <a:off x="633600" y="1051200"/>
            <a:ext cx="10924382" cy="946800"/>
          </a:xfrm>
        </p:spPr>
        <p:txBody>
          <a:bodyPr/>
          <a:lstStyle>
            <a:lvl1pPr>
              <a:defRPr>
                <a:solidFill>
                  <a:schemeClr val="tx1"/>
                </a:solidFill>
              </a:defRPr>
            </a:lvl1pPr>
          </a:lstStyle>
          <a:p>
            <a:r>
              <a:rPr lang="nl-NL"/>
              <a:t>Klik om de stijl te bewerken</a:t>
            </a:r>
            <a:endParaRPr lang="nl-NL" dirty="0"/>
          </a:p>
        </p:txBody>
      </p:sp>
      <p:sp>
        <p:nvSpPr>
          <p:cNvPr id="15" name="Tijdelijke aanduiding voor dianummer 14"/>
          <p:cNvSpPr>
            <a:spLocks noGrp="1"/>
          </p:cNvSpPr>
          <p:nvPr>
            <p:ph type="sldNum" sz="quarter" idx="17"/>
          </p:nvPr>
        </p:nvSpPr>
        <p:spPr/>
        <p:txBody>
          <a:bodyPr/>
          <a:lstStyle>
            <a:lvl1pPr>
              <a:defRPr>
                <a:solidFill>
                  <a:schemeClr val="tx1"/>
                </a:solidFill>
              </a:defRPr>
            </a:lvl1pPr>
          </a:lstStyle>
          <a:p>
            <a:fld id="{10A0A6AF-03C5-477E-939A-E28F7E7F05EA}" type="slidenum">
              <a:rPr lang="nl-NL" smtClean="0"/>
              <a:pPr/>
              <a:t>‹nr.›</a:t>
            </a:fld>
            <a:endParaRPr lang="nl-NL" dirty="0"/>
          </a:p>
        </p:txBody>
      </p:sp>
      <p:sp>
        <p:nvSpPr>
          <p:cNvPr id="7"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tx1"/>
                </a:solidFill>
              </a:defRPr>
            </a:lvl1pPr>
          </a:lstStyle>
          <a:p>
            <a:r>
              <a:rPr lang="nl-NL"/>
              <a:t>BRO'tje: Booronderzoek. De basis.</a:t>
            </a:r>
            <a:endParaRPr lang="nl-NL" dirty="0"/>
          </a:p>
        </p:txBody>
      </p:sp>
    </p:spTree>
    <p:extLst>
      <p:ext uri="{BB962C8B-B14F-4D97-AF65-F5344CB8AC3E}">
        <p14:creationId xmlns:p14="http://schemas.microsoft.com/office/powerpoint/2010/main" val="231585099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slideLayout" Target="../slideLayouts/slideLayout337.xml"/><Relationship Id="rId18" Type="http://schemas.openxmlformats.org/officeDocument/2006/relationships/slideLayout" Target="../slideLayouts/slideLayout342.xml"/><Relationship Id="rId26" Type="http://schemas.openxmlformats.org/officeDocument/2006/relationships/slideLayout" Target="../slideLayouts/slideLayout350.xml"/><Relationship Id="rId3" Type="http://schemas.openxmlformats.org/officeDocument/2006/relationships/slideLayout" Target="../slideLayouts/slideLayout327.xml"/><Relationship Id="rId21" Type="http://schemas.openxmlformats.org/officeDocument/2006/relationships/slideLayout" Target="../slideLayouts/slideLayout345.xml"/><Relationship Id="rId34" Type="http://schemas.openxmlformats.org/officeDocument/2006/relationships/slideLayout" Target="../slideLayouts/slideLayout358.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17" Type="http://schemas.openxmlformats.org/officeDocument/2006/relationships/slideLayout" Target="../slideLayouts/slideLayout341.xml"/><Relationship Id="rId25" Type="http://schemas.openxmlformats.org/officeDocument/2006/relationships/slideLayout" Target="../slideLayouts/slideLayout349.xml"/><Relationship Id="rId33" Type="http://schemas.openxmlformats.org/officeDocument/2006/relationships/slideLayout" Target="../slideLayouts/slideLayout357.xml"/><Relationship Id="rId38" Type="http://schemas.openxmlformats.org/officeDocument/2006/relationships/image" Target="../media/image1.png"/><Relationship Id="rId2" Type="http://schemas.openxmlformats.org/officeDocument/2006/relationships/slideLayout" Target="../slideLayouts/slideLayout326.xml"/><Relationship Id="rId16" Type="http://schemas.openxmlformats.org/officeDocument/2006/relationships/slideLayout" Target="../slideLayouts/slideLayout340.xml"/><Relationship Id="rId20" Type="http://schemas.openxmlformats.org/officeDocument/2006/relationships/slideLayout" Target="../slideLayouts/slideLayout344.xml"/><Relationship Id="rId29" Type="http://schemas.openxmlformats.org/officeDocument/2006/relationships/slideLayout" Target="../slideLayouts/slideLayout353.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24" Type="http://schemas.openxmlformats.org/officeDocument/2006/relationships/slideLayout" Target="../slideLayouts/slideLayout348.xml"/><Relationship Id="rId32" Type="http://schemas.openxmlformats.org/officeDocument/2006/relationships/slideLayout" Target="../slideLayouts/slideLayout356.xml"/><Relationship Id="rId37" Type="http://schemas.openxmlformats.org/officeDocument/2006/relationships/theme" Target="../theme/theme10.xml"/><Relationship Id="rId5" Type="http://schemas.openxmlformats.org/officeDocument/2006/relationships/slideLayout" Target="../slideLayouts/slideLayout329.xml"/><Relationship Id="rId15" Type="http://schemas.openxmlformats.org/officeDocument/2006/relationships/slideLayout" Target="../slideLayouts/slideLayout339.xml"/><Relationship Id="rId23" Type="http://schemas.openxmlformats.org/officeDocument/2006/relationships/slideLayout" Target="../slideLayouts/slideLayout347.xml"/><Relationship Id="rId28" Type="http://schemas.openxmlformats.org/officeDocument/2006/relationships/slideLayout" Target="../slideLayouts/slideLayout352.xml"/><Relationship Id="rId36" Type="http://schemas.openxmlformats.org/officeDocument/2006/relationships/slideLayout" Target="../slideLayouts/slideLayout360.xml"/><Relationship Id="rId10" Type="http://schemas.openxmlformats.org/officeDocument/2006/relationships/slideLayout" Target="../slideLayouts/slideLayout334.xml"/><Relationship Id="rId19" Type="http://schemas.openxmlformats.org/officeDocument/2006/relationships/slideLayout" Target="../slideLayouts/slideLayout343.xml"/><Relationship Id="rId31" Type="http://schemas.openxmlformats.org/officeDocument/2006/relationships/slideLayout" Target="../slideLayouts/slideLayout355.xml"/><Relationship Id="rId4" Type="http://schemas.openxmlformats.org/officeDocument/2006/relationships/slideLayout" Target="../slideLayouts/slideLayout328.xml"/><Relationship Id="rId9" Type="http://schemas.openxmlformats.org/officeDocument/2006/relationships/slideLayout" Target="../slideLayouts/slideLayout333.xml"/><Relationship Id="rId14" Type="http://schemas.openxmlformats.org/officeDocument/2006/relationships/slideLayout" Target="../slideLayouts/slideLayout338.xml"/><Relationship Id="rId22" Type="http://schemas.openxmlformats.org/officeDocument/2006/relationships/slideLayout" Target="../slideLayouts/slideLayout346.xml"/><Relationship Id="rId27" Type="http://schemas.openxmlformats.org/officeDocument/2006/relationships/slideLayout" Target="../slideLayouts/slideLayout351.xml"/><Relationship Id="rId30" Type="http://schemas.openxmlformats.org/officeDocument/2006/relationships/slideLayout" Target="../slideLayouts/slideLayout354.xml"/><Relationship Id="rId35" Type="http://schemas.openxmlformats.org/officeDocument/2006/relationships/slideLayout" Target="../slideLayouts/slideLayout35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slideLayout" Target="../slideLayouts/slideLayout373.xml"/><Relationship Id="rId18" Type="http://schemas.openxmlformats.org/officeDocument/2006/relationships/slideLayout" Target="../slideLayouts/slideLayout378.xml"/><Relationship Id="rId26" Type="http://schemas.openxmlformats.org/officeDocument/2006/relationships/slideLayout" Target="../slideLayouts/slideLayout386.xml"/><Relationship Id="rId3" Type="http://schemas.openxmlformats.org/officeDocument/2006/relationships/slideLayout" Target="../slideLayouts/slideLayout363.xml"/><Relationship Id="rId21" Type="http://schemas.openxmlformats.org/officeDocument/2006/relationships/slideLayout" Target="../slideLayouts/slideLayout381.xml"/><Relationship Id="rId34" Type="http://schemas.openxmlformats.org/officeDocument/2006/relationships/slideLayout" Target="../slideLayouts/slideLayout394.xml"/><Relationship Id="rId7" Type="http://schemas.openxmlformats.org/officeDocument/2006/relationships/slideLayout" Target="../slideLayouts/slideLayout367.xml"/><Relationship Id="rId12" Type="http://schemas.openxmlformats.org/officeDocument/2006/relationships/slideLayout" Target="../slideLayouts/slideLayout372.xml"/><Relationship Id="rId17" Type="http://schemas.openxmlformats.org/officeDocument/2006/relationships/slideLayout" Target="../slideLayouts/slideLayout377.xml"/><Relationship Id="rId25" Type="http://schemas.openxmlformats.org/officeDocument/2006/relationships/slideLayout" Target="../slideLayouts/slideLayout385.xml"/><Relationship Id="rId33" Type="http://schemas.openxmlformats.org/officeDocument/2006/relationships/slideLayout" Target="../slideLayouts/slideLayout393.xml"/><Relationship Id="rId2" Type="http://schemas.openxmlformats.org/officeDocument/2006/relationships/slideLayout" Target="../slideLayouts/slideLayout362.xml"/><Relationship Id="rId16" Type="http://schemas.openxmlformats.org/officeDocument/2006/relationships/slideLayout" Target="../slideLayouts/slideLayout376.xml"/><Relationship Id="rId20" Type="http://schemas.openxmlformats.org/officeDocument/2006/relationships/slideLayout" Target="../slideLayouts/slideLayout380.xml"/><Relationship Id="rId29" Type="http://schemas.openxmlformats.org/officeDocument/2006/relationships/slideLayout" Target="../slideLayouts/slideLayout389.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24" Type="http://schemas.openxmlformats.org/officeDocument/2006/relationships/slideLayout" Target="../slideLayouts/slideLayout384.xml"/><Relationship Id="rId32" Type="http://schemas.openxmlformats.org/officeDocument/2006/relationships/slideLayout" Target="../slideLayouts/slideLayout392.xml"/><Relationship Id="rId37" Type="http://schemas.openxmlformats.org/officeDocument/2006/relationships/image" Target="../media/image1.png"/><Relationship Id="rId5" Type="http://schemas.openxmlformats.org/officeDocument/2006/relationships/slideLayout" Target="../slideLayouts/slideLayout365.xml"/><Relationship Id="rId15" Type="http://schemas.openxmlformats.org/officeDocument/2006/relationships/slideLayout" Target="../slideLayouts/slideLayout375.xml"/><Relationship Id="rId23" Type="http://schemas.openxmlformats.org/officeDocument/2006/relationships/slideLayout" Target="../slideLayouts/slideLayout383.xml"/><Relationship Id="rId28" Type="http://schemas.openxmlformats.org/officeDocument/2006/relationships/slideLayout" Target="../slideLayouts/slideLayout388.xml"/><Relationship Id="rId36" Type="http://schemas.openxmlformats.org/officeDocument/2006/relationships/theme" Target="../theme/theme11.xml"/><Relationship Id="rId10" Type="http://schemas.openxmlformats.org/officeDocument/2006/relationships/slideLayout" Target="../slideLayouts/slideLayout370.xml"/><Relationship Id="rId19" Type="http://schemas.openxmlformats.org/officeDocument/2006/relationships/slideLayout" Target="../slideLayouts/slideLayout379.xml"/><Relationship Id="rId31" Type="http://schemas.openxmlformats.org/officeDocument/2006/relationships/slideLayout" Target="../slideLayouts/slideLayout391.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slideLayout" Target="../slideLayouts/slideLayout374.xml"/><Relationship Id="rId22" Type="http://schemas.openxmlformats.org/officeDocument/2006/relationships/slideLayout" Target="../slideLayouts/slideLayout382.xml"/><Relationship Id="rId27" Type="http://schemas.openxmlformats.org/officeDocument/2006/relationships/slideLayout" Target="../slideLayouts/slideLayout387.xml"/><Relationship Id="rId30" Type="http://schemas.openxmlformats.org/officeDocument/2006/relationships/slideLayout" Target="../slideLayouts/slideLayout390.xml"/><Relationship Id="rId35" Type="http://schemas.openxmlformats.org/officeDocument/2006/relationships/slideLayout" Target="../slideLayouts/slideLayout39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03.xml"/><Relationship Id="rId13" Type="http://schemas.openxmlformats.org/officeDocument/2006/relationships/slideLayout" Target="../slideLayouts/slideLayout408.xml"/><Relationship Id="rId18" Type="http://schemas.openxmlformats.org/officeDocument/2006/relationships/slideLayout" Target="../slideLayouts/slideLayout413.xml"/><Relationship Id="rId26" Type="http://schemas.openxmlformats.org/officeDocument/2006/relationships/slideLayout" Target="../slideLayouts/slideLayout421.xml"/><Relationship Id="rId3" Type="http://schemas.openxmlformats.org/officeDocument/2006/relationships/slideLayout" Target="../slideLayouts/slideLayout398.xml"/><Relationship Id="rId21" Type="http://schemas.openxmlformats.org/officeDocument/2006/relationships/slideLayout" Target="../slideLayouts/slideLayout416.xml"/><Relationship Id="rId34" Type="http://schemas.openxmlformats.org/officeDocument/2006/relationships/slideLayout" Target="../slideLayouts/slideLayout429.xml"/><Relationship Id="rId7" Type="http://schemas.openxmlformats.org/officeDocument/2006/relationships/slideLayout" Target="../slideLayouts/slideLayout402.xml"/><Relationship Id="rId12" Type="http://schemas.openxmlformats.org/officeDocument/2006/relationships/slideLayout" Target="../slideLayouts/slideLayout407.xml"/><Relationship Id="rId17" Type="http://schemas.openxmlformats.org/officeDocument/2006/relationships/slideLayout" Target="../slideLayouts/slideLayout412.xml"/><Relationship Id="rId25" Type="http://schemas.openxmlformats.org/officeDocument/2006/relationships/slideLayout" Target="../slideLayouts/slideLayout420.xml"/><Relationship Id="rId33" Type="http://schemas.openxmlformats.org/officeDocument/2006/relationships/slideLayout" Target="../slideLayouts/slideLayout428.xml"/><Relationship Id="rId38" Type="http://schemas.openxmlformats.org/officeDocument/2006/relationships/image" Target="../media/image1.png"/><Relationship Id="rId2" Type="http://schemas.openxmlformats.org/officeDocument/2006/relationships/slideLayout" Target="../slideLayouts/slideLayout397.xml"/><Relationship Id="rId16" Type="http://schemas.openxmlformats.org/officeDocument/2006/relationships/slideLayout" Target="../slideLayouts/slideLayout411.xml"/><Relationship Id="rId20" Type="http://schemas.openxmlformats.org/officeDocument/2006/relationships/slideLayout" Target="../slideLayouts/slideLayout415.xml"/><Relationship Id="rId29" Type="http://schemas.openxmlformats.org/officeDocument/2006/relationships/slideLayout" Target="../slideLayouts/slideLayout424.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24" Type="http://schemas.openxmlformats.org/officeDocument/2006/relationships/slideLayout" Target="../slideLayouts/slideLayout419.xml"/><Relationship Id="rId32" Type="http://schemas.openxmlformats.org/officeDocument/2006/relationships/slideLayout" Target="../slideLayouts/slideLayout427.xml"/><Relationship Id="rId37" Type="http://schemas.openxmlformats.org/officeDocument/2006/relationships/theme" Target="../theme/theme12.xml"/><Relationship Id="rId5" Type="http://schemas.openxmlformats.org/officeDocument/2006/relationships/slideLayout" Target="../slideLayouts/slideLayout400.xml"/><Relationship Id="rId15" Type="http://schemas.openxmlformats.org/officeDocument/2006/relationships/slideLayout" Target="../slideLayouts/slideLayout410.xml"/><Relationship Id="rId23" Type="http://schemas.openxmlformats.org/officeDocument/2006/relationships/slideLayout" Target="../slideLayouts/slideLayout418.xml"/><Relationship Id="rId28" Type="http://schemas.openxmlformats.org/officeDocument/2006/relationships/slideLayout" Target="../slideLayouts/slideLayout423.xml"/><Relationship Id="rId36" Type="http://schemas.openxmlformats.org/officeDocument/2006/relationships/slideLayout" Target="../slideLayouts/slideLayout431.xml"/><Relationship Id="rId10" Type="http://schemas.openxmlformats.org/officeDocument/2006/relationships/slideLayout" Target="../slideLayouts/slideLayout405.xml"/><Relationship Id="rId19" Type="http://schemas.openxmlformats.org/officeDocument/2006/relationships/slideLayout" Target="../slideLayouts/slideLayout414.xml"/><Relationship Id="rId31" Type="http://schemas.openxmlformats.org/officeDocument/2006/relationships/slideLayout" Target="../slideLayouts/slideLayout426.xml"/><Relationship Id="rId4" Type="http://schemas.openxmlformats.org/officeDocument/2006/relationships/slideLayout" Target="../slideLayouts/slideLayout399.xml"/><Relationship Id="rId9" Type="http://schemas.openxmlformats.org/officeDocument/2006/relationships/slideLayout" Target="../slideLayouts/slideLayout404.xml"/><Relationship Id="rId14" Type="http://schemas.openxmlformats.org/officeDocument/2006/relationships/slideLayout" Target="../slideLayouts/slideLayout409.xml"/><Relationship Id="rId22" Type="http://schemas.openxmlformats.org/officeDocument/2006/relationships/slideLayout" Target="../slideLayouts/slideLayout417.xml"/><Relationship Id="rId27" Type="http://schemas.openxmlformats.org/officeDocument/2006/relationships/slideLayout" Target="../slideLayouts/slideLayout422.xml"/><Relationship Id="rId30" Type="http://schemas.openxmlformats.org/officeDocument/2006/relationships/slideLayout" Target="../slideLayouts/slideLayout425.xml"/><Relationship Id="rId35" Type="http://schemas.openxmlformats.org/officeDocument/2006/relationships/slideLayout" Target="../slideLayouts/slideLayout4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18" Type="http://schemas.openxmlformats.org/officeDocument/2006/relationships/slideLayout" Target="../slideLayouts/slideLayout449.xml"/><Relationship Id="rId26" Type="http://schemas.openxmlformats.org/officeDocument/2006/relationships/slideLayout" Target="../slideLayouts/slideLayout457.xml"/><Relationship Id="rId3" Type="http://schemas.openxmlformats.org/officeDocument/2006/relationships/slideLayout" Target="../slideLayouts/slideLayout434.xml"/><Relationship Id="rId21" Type="http://schemas.openxmlformats.org/officeDocument/2006/relationships/slideLayout" Target="../slideLayouts/slideLayout452.xml"/><Relationship Id="rId34" Type="http://schemas.openxmlformats.org/officeDocument/2006/relationships/slideLayout" Target="../slideLayouts/slideLayout465.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17" Type="http://schemas.openxmlformats.org/officeDocument/2006/relationships/slideLayout" Target="../slideLayouts/slideLayout448.xml"/><Relationship Id="rId25" Type="http://schemas.openxmlformats.org/officeDocument/2006/relationships/slideLayout" Target="../slideLayouts/slideLayout456.xml"/><Relationship Id="rId33" Type="http://schemas.openxmlformats.org/officeDocument/2006/relationships/slideLayout" Target="../slideLayouts/slideLayout464.xml"/><Relationship Id="rId38" Type="http://schemas.openxmlformats.org/officeDocument/2006/relationships/image" Target="../media/image1.png"/><Relationship Id="rId2" Type="http://schemas.openxmlformats.org/officeDocument/2006/relationships/slideLayout" Target="../slideLayouts/slideLayout433.xml"/><Relationship Id="rId16" Type="http://schemas.openxmlformats.org/officeDocument/2006/relationships/slideLayout" Target="../slideLayouts/slideLayout447.xml"/><Relationship Id="rId20" Type="http://schemas.openxmlformats.org/officeDocument/2006/relationships/slideLayout" Target="../slideLayouts/slideLayout451.xml"/><Relationship Id="rId29" Type="http://schemas.openxmlformats.org/officeDocument/2006/relationships/slideLayout" Target="../slideLayouts/slideLayout460.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24" Type="http://schemas.openxmlformats.org/officeDocument/2006/relationships/slideLayout" Target="../slideLayouts/slideLayout455.xml"/><Relationship Id="rId32" Type="http://schemas.openxmlformats.org/officeDocument/2006/relationships/slideLayout" Target="../slideLayouts/slideLayout463.xml"/><Relationship Id="rId37" Type="http://schemas.openxmlformats.org/officeDocument/2006/relationships/theme" Target="../theme/theme13.xml"/><Relationship Id="rId5" Type="http://schemas.openxmlformats.org/officeDocument/2006/relationships/slideLayout" Target="../slideLayouts/slideLayout436.xml"/><Relationship Id="rId15" Type="http://schemas.openxmlformats.org/officeDocument/2006/relationships/slideLayout" Target="../slideLayouts/slideLayout446.xml"/><Relationship Id="rId23" Type="http://schemas.openxmlformats.org/officeDocument/2006/relationships/slideLayout" Target="../slideLayouts/slideLayout454.xml"/><Relationship Id="rId28" Type="http://schemas.openxmlformats.org/officeDocument/2006/relationships/slideLayout" Target="../slideLayouts/slideLayout459.xml"/><Relationship Id="rId36" Type="http://schemas.openxmlformats.org/officeDocument/2006/relationships/slideLayout" Target="../slideLayouts/slideLayout467.xml"/><Relationship Id="rId10" Type="http://schemas.openxmlformats.org/officeDocument/2006/relationships/slideLayout" Target="../slideLayouts/slideLayout441.xml"/><Relationship Id="rId19" Type="http://schemas.openxmlformats.org/officeDocument/2006/relationships/slideLayout" Target="../slideLayouts/slideLayout450.xml"/><Relationship Id="rId31" Type="http://schemas.openxmlformats.org/officeDocument/2006/relationships/slideLayout" Target="../slideLayouts/slideLayout462.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slideLayout" Target="../slideLayouts/slideLayout445.xml"/><Relationship Id="rId22" Type="http://schemas.openxmlformats.org/officeDocument/2006/relationships/slideLayout" Target="../slideLayouts/slideLayout453.xml"/><Relationship Id="rId27" Type="http://schemas.openxmlformats.org/officeDocument/2006/relationships/slideLayout" Target="../slideLayouts/slideLayout458.xml"/><Relationship Id="rId30" Type="http://schemas.openxmlformats.org/officeDocument/2006/relationships/slideLayout" Target="../slideLayouts/slideLayout461.xml"/><Relationship Id="rId35" Type="http://schemas.openxmlformats.org/officeDocument/2006/relationships/slideLayout" Target="../slideLayouts/slideLayout4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image" Target="../media/image1.png"/><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38" Type="http://schemas.openxmlformats.org/officeDocument/2006/relationships/image" Target="../media/image1.png"/><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37" Type="http://schemas.openxmlformats.org/officeDocument/2006/relationships/theme" Target="../theme/theme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slideLayout" Target="../slideLayouts/slideLayout108.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slideLayout" Target="../slideLayouts/slideLayout134.xml"/><Relationship Id="rId3" Type="http://schemas.openxmlformats.org/officeDocument/2006/relationships/slideLayout" Target="../slideLayouts/slideLayout111.xml"/><Relationship Id="rId21" Type="http://schemas.openxmlformats.org/officeDocument/2006/relationships/slideLayout" Target="../slideLayouts/slideLayout129.xml"/><Relationship Id="rId34" Type="http://schemas.openxmlformats.org/officeDocument/2006/relationships/slideLayout" Target="../slideLayouts/slideLayout142.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slideLayout" Target="../slideLayouts/slideLayout133.xml"/><Relationship Id="rId33" Type="http://schemas.openxmlformats.org/officeDocument/2006/relationships/slideLayout" Target="../slideLayouts/slideLayout141.xml"/><Relationship Id="rId38" Type="http://schemas.openxmlformats.org/officeDocument/2006/relationships/image" Target="../media/image1.png"/><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29" Type="http://schemas.openxmlformats.org/officeDocument/2006/relationships/slideLayout" Target="../slideLayouts/slideLayout137.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slideLayout" Target="../slideLayouts/slideLayout132.xml"/><Relationship Id="rId32" Type="http://schemas.openxmlformats.org/officeDocument/2006/relationships/slideLayout" Target="../slideLayouts/slideLayout140.xml"/><Relationship Id="rId37" Type="http://schemas.openxmlformats.org/officeDocument/2006/relationships/theme" Target="../theme/theme4.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slideLayout" Target="../slideLayouts/slideLayout131.xml"/><Relationship Id="rId28" Type="http://schemas.openxmlformats.org/officeDocument/2006/relationships/slideLayout" Target="../slideLayouts/slideLayout136.xml"/><Relationship Id="rId36" Type="http://schemas.openxmlformats.org/officeDocument/2006/relationships/slideLayout" Target="../slideLayouts/slideLayout144.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31" Type="http://schemas.openxmlformats.org/officeDocument/2006/relationships/slideLayout" Target="../slideLayouts/slideLayout139.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slideLayout" Target="../slideLayouts/slideLayout130.xml"/><Relationship Id="rId27" Type="http://schemas.openxmlformats.org/officeDocument/2006/relationships/slideLayout" Target="../slideLayouts/slideLayout135.xml"/><Relationship Id="rId30" Type="http://schemas.openxmlformats.org/officeDocument/2006/relationships/slideLayout" Target="../slideLayouts/slideLayout138.xml"/><Relationship Id="rId35"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image" Target="../media/image1.png"/><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29" Type="http://schemas.openxmlformats.org/officeDocument/2006/relationships/slideLayout" Target="../slideLayouts/slideLayout173.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theme" Target="../theme/theme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31" Type="http://schemas.openxmlformats.org/officeDocument/2006/relationships/slideLayout" Target="../slideLayouts/slideLayout17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18" Type="http://schemas.openxmlformats.org/officeDocument/2006/relationships/slideLayout" Target="../slideLayouts/slideLayout198.xml"/><Relationship Id="rId26" Type="http://schemas.openxmlformats.org/officeDocument/2006/relationships/slideLayout" Target="../slideLayouts/slideLayout206.xml"/><Relationship Id="rId3" Type="http://schemas.openxmlformats.org/officeDocument/2006/relationships/slideLayout" Target="../slideLayouts/slideLayout183.xml"/><Relationship Id="rId21" Type="http://schemas.openxmlformats.org/officeDocument/2006/relationships/slideLayout" Target="../slideLayouts/slideLayout201.xml"/><Relationship Id="rId34" Type="http://schemas.openxmlformats.org/officeDocument/2006/relationships/slideLayout" Target="../slideLayouts/slideLayout214.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17" Type="http://schemas.openxmlformats.org/officeDocument/2006/relationships/slideLayout" Target="../slideLayouts/slideLayout197.xml"/><Relationship Id="rId25" Type="http://schemas.openxmlformats.org/officeDocument/2006/relationships/slideLayout" Target="../slideLayouts/slideLayout205.xml"/><Relationship Id="rId33" Type="http://schemas.openxmlformats.org/officeDocument/2006/relationships/slideLayout" Target="../slideLayouts/slideLayout213.xml"/><Relationship Id="rId38" Type="http://schemas.openxmlformats.org/officeDocument/2006/relationships/image" Target="../media/image1.png"/><Relationship Id="rId2" Type="http://schemas.openxmlformats.org/officeDocument/2006/relationships/slideLayout" Target="../slideLayouts/slideLayout182.xml"/><Relationship Id="rId16" Type="http://schemas.openxmlformats.org/officeDocument/2006/relationships/slideLayout" Target="../slideLayouts/slideLayout196.xml"/><Relationship Id="rId20" Type="http://schemas.openxmlformats.org/officeDocument/2006/relationships/slideLayout" Target="../slideLayouts/slideLayout200.xml"/><Relationship Id="rId29" Type="http://schemas.openxmlformats.org/officeDocument/2006/relationships/slideLayout" Target="../slideLayouts/slideLayout209.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24" Type="http://schemas.openxmlformats.org/officeDocument/2006/relationships/slideLayout" Target="../slideLayouts/slideLayout204.xml"/><Relationship Id="rId32" Type="http://schemas.openxmlformats.org/officeDocument/2006/relationships/slideLayout" Target="../slideLayouts/slideLayout212.xml"/><Relationship Id="rId37" Type="http://schemas.openxmlformats.org/officeDocument/2006/relationships/theme" Target="../theme/theme6.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23" Type="http://schemas.openxmlformats.org/officeDocument/2006/relationships/slideLayout" Target="../slideLayouts/slideLayout203.xml"/><Relationship Id="rId28" Type="http://schemas.openxmlformats.org/officeDocument/2006/relationships/slideLayout" Target="../slideLayouts/slideLayout208.xml"/><Relationship Id="rId36" Type="http://schemas.openxmlformats.org/officeDocument/2006/relationships/slideLayout" Target="../slideLayouts/slideLayout216.xml"/><Relationship Id="rId10" Type="http://schemas.openxmlformats.org/officeDocument/2006/relationships/slideLayout" Target="../slideLayouts/slideLayout190.xml"/><Relationship Id="rId19" Type="http://schemas.openxmlformats.org/officeDocument/2006/relationships/slideLayout" Target="../slideLayouts/slideLayout199.xml"/><Relationship Id="rId31" Type="http://schemas.openxmlformats.org/officeDocument/2006/relationships/slideLayout" Target="../slideLayouts/slideLayout211.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 Id="rId22" Type="http://schemas.openxmlformats.org/officeDocument/2006/relationships/slideLayout" Target="../slideLayouts/slideLayout202.xml"/><Relationship Id="rId27" Type="http://schemas.openxmlformats.org/officeDocument/2006/relationships/slideLayout" Target="../slideLayouts/slideLayout207.xml"/><Relationship Id="rId30" Type="http://schemas.openxmlformats.org/officeDocument/2006/relationships/slideLayout" Target="../slideLayouts/slideLayout210.xml"/><Relationship Id="rId35" Type="http://schemas.openxmlformats.org/officeDocument/2006/relationships/slideLayout" Target="../slideLayouts/slideLayout21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image" Target="../media/image1.png"/><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29" Type="http://schemas.openxmlformats.org/officeDocument/2006/relationships/slideLayout" Target="../slideLayouts/slideLayout245.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theme" Target="../theme/theme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slideLayout" Target="../slideLayouts/slideLayout265.xml"/><Relationship Id="rId18" Type="http://schemas.openxmlformats.org/officeDocument/2006/relationships/slideLayout" Target="../slideLayouts/slideLayout270.xml"/><Relationship Id="rId26" Type="http://schemas.openxmlformats.org/officeDocument/2006/relationships/slideLayout" Target="../slideLayouts/slideLayout278.xml"/><Relationship Id="rId3" Type="http://schemas.openxmlformats.org/officeDocument/2006/relationships/slideLayout" Target="../slideLayouts/slideLayout255.xml"/><Relationship Id="rId21" Type="http://schemas.openxmlformats.org/officeDocument/2006/relationships/slideLayout" Target="../slideLayouts/slideLayout273.xml"/><Relationship Id="rId34" Type="http://schemas.openxmlformats.org/officeDocument/2006/relationships/slideLayout" Target="../slideLayouts/slideLayout286.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17" Type="http://schemas.openxmlformats.org/officeDocument/2006/relationships/slideLayout" Target="../slideLayouts/slideLayout269.xml"/><Relationship Id="rId25" Type="http://schemas.openxmlformats.org/officeDocument/2006/relationships/slideLayout" Target="../slideLayouts/slideLayout277.xml"/><Relationship Id="rId33" Type="http://schemas.openxmlformats.org/officeDocument/2006/relationships/slideLayout" Target="../slideLayouts/slideLayout285.xml"/><Relationship Id="rId38" Type="http://schemas.openxmlformats.org/officeDocument/2006/relationships/image" Target="../media/image1.png"/><Relationship Id="rId2" Type="http://schemas.openxmlformats.org/officeDocument/2006/relationships/slideLayout" Target="../slideLayouts/slideLayout254.xml"/><Relationship Id="rId16" Type="http://schemas.openxmlformats.org/officeDocument/2006/relationships/slideLayout" Target="../slideLayouts/slideLayout268.xml"/><Relationship Id="rId20" Type="http://schemas.openxmlformats.org/officeDocument/2006/relationships/slideLayout" Target="../slideLayouts/slideLayout272.xml"/><Relationship Id="rId29" Type="http://schemas.openxmlformats.org/officeDocument/2006/relationships/slideLayout" Target="../slideLayouts/slideLayout281.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24" Type="http://schemas.openxmlformats.org/officeDocument/2006/relationships/slideLayout" Target="../slideLayouts/slideLayout276.xml"/><Relationship Id="rId32" Type="http://schemas.openxmlformats.org/officeDocument/2006/relationships/slideLayout" Target="../slideLayouts/slideLayout284.xml"/><Relationship Id="rId37" Type="http://schemas.openxmlformats.org/officeDocument/2006/relationships/theme" Target="../theme/theme8.xml"/><Relationship Id="rId5" Type="http://schemas.openxmlformats.org/officeDocument/2006/relationships/slideLayout" Target="../slideLayouts/slideLayout257.xml"/><Relationship Id="rId15" Type="http://schemas.openxmlformats.org/officeDocument/2006/relationships/slideLayout" Target="../slideLayouts/slideLayout267.xml"/><Relationship Id="rId23" Type="http://schemas.openxmlformats.org/officeDocument/2006/relationships/slideLayout" Target="../slideLayouts/slideLayout275.xml"/><Relationship Id="rId28" Type="http://schemas.openxmlformats.org/officeDocument/2006/relationships/slideLayout" Target="../slideLayouts/slideLayout280.xml"/><Relationship Id="rId36" Type="http://schemas.openxmlformats.org/officeDocument/2006/relationships/slideLayout" Target="../slideLayouts/slideLayout288.xml"/><Relationship Id="rId10" Type="http://schemas.openxmlformats.org/officeDocument/2006/relationships/slideLayout" Target="../slideLayouts/slideLayout262.xml"/><Relationship Id="rId19" Type="http://schemas.openxmlformats.org/officeDocument/2006/relationships/slideLayout" Target="../slideLayouts/slideLayout271.xml"/><Relationship Id="rId31" Type="http://schemas.openxmlformats.org/officeDocument/2006/relationships/slideLayout" Target="../slideLayouts/slideLayout283.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slideLayout" Target="../slideLayouts/slideLayout266.xml"/><Relationship Id="rId22" Type="http://schemas.openxmlformats.org/officeDocument/2006/relationships/slideLayout" Target="../slideLayouts/slideLayout274.xml"/><Relationship Id="rId27" Type="http://schemas.openxmlformats.org/officeDocument/2006/relationships/slideLayout" Target="../slideLayouts/slideLayout279.xml"/><Relationship Id="rId30" Type="http://schemas.openxmlformats.org/officeDocument/2006/relationships/slideLayout" Target="../slideLayouts/slideLayout282.xml"/><Relationship Id="rId35" Type="http://schemas.openxmlformats.org/officeDocument/2006/relationships/slideLayout" Target="../slideLayouts/slideLayout2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18" Type="http://schemas.openxmlformats.org/officeDocument/2006/relationships/slideLayout" Target="../slideLayouts/slideLayout306.xml"/><Relationship Id="rId26" Type="http://schemas.openxmlformats.org/officeDocument/2006/relationships/slideLayout" Target="../slideLayouts/slideLayout314.xml"/><Relationship Id="rId3" Type="http://schemas.openxmlformats.org/officeDocument/2006/relationships/slideLayout" Target="../slideLayouts/slideLayout291.xml"/><Relationship Id="rId21" Type="http://schemas.openxmlformats.org/officeDocument/2006/relationships/slideLayout" Target="../slideLayouts/slideLayout309.xml"/><Relationship Id="rId34" Type="http://schemas.openxmlformats.org/officeDocument/2006/relationships/slideLayout" Target="../slideLayouts/slideLayout322.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17" Type="http://schemas.openxmlformats.org/officeDocument/2006/relationships/slideLayout" Target="../slideLayouts/slideLayout305.xml"/><Relationship Id="rId25" Type="http://schemas.openxmlformats.org/officeDocument/2006/relationships/slideLayout" Target="../slideLayouts/slideLayout313.xml"/><Relationship Id="rId33" Type="http://schemas.openxmlformats.org/officeDocument/2006/relationships/slideLayout" Target="../slideLayouts/slideLayout321.xml"/><Relationship Id="rId38" Type="http://schemas.openxmlformats.org/officeDocument/2006/relationships/image" Target="../media/image1.png"/><Relationship Id="rId2" Type="http://schemas.openxmlformats.org/officeDocument/2006/relationships/slideLayout" Target="../slideLayouts/slideLayout290.xml"/><Relationship Id="rId16" Type="http://schemas.openxmlformats.org/officeDocument/2006/relationships/slideLayout" Target="../slideLayouts/slideLayout304.xml"/><Relationship Id="rId20" Type="http://schemas.openxmlformats.org/officeDocument/2006/relationships/slideLayout" Target="../slideLayouts/slideLayout308.xml"/><Relationship Id="rId29" Type="http://schemas.openxmlformats.org/officeDocument/2006/relationships/slideLayout" Target="../slideLayouts/slideLayout317.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24" Type="http://schemas.openxmlformats.org/officeDocument/2006/relationships/slideLayout" Target="../slideLayouts/slideLayout312.xml"/><Relationship Id="rId32" Type="http://schemas.openxmlformats.org/officeDocument/2006/relationships/slideLayout" Target="../slideLayouts/slideLayout320.xml"/><Relationship Id="rId37" Type="http://schemas.openxmlformats.org/officeDocument/2006/relationships/theme" Target="../theme/theme9.xml"/><Relationship Id="rId5" Type="http://schemas.openxmlformats.org/officeDocument/2006/relationships/slideLayout" Target="../slideLayouts/slideLayout293.xml"/><Relationship Id="rId15" Type="http://schemas.openxmlformats.org/officeDocument/2006/relationships/slideLayout" Target="../slideLayouts/slideLayout303.xml"/><Relationship Id="rId23" Type="http://schemas.openxmlformats.org/officeDocument/2006/relationships/slideLayout" Target="../slideLayouts/slideLayout311.xml"/><Relationship Id="rId28" Type="http://schemas.openxmlformats.org/officeDocument/2006/relationships/slideLayout" Target="../slideLayouts/slideLayout316.xml"/><Relationship Id="rId36" Type="http://schemas.openxmlformats.org/officeDocument/2006/relationships/slideLayout" Target="../slideLayouts/slideLayout324.xml"/><Relationship Id="rId10" Type="http://schemas.openxmlformats.org/officeDocument/2006/relationships/slideLayout" Target="../slideLayouts/slideLayout298.xml"/><Relationship Id="rId19" Type="http://schemas.openxmlformats.org/officeDocument/2006/relationships/slideLayout" Target="../slideLayouts/slideLayout307.xml"/><Relationship Id="rId31" Type="http://schemas.openxmlformats.org/officeDocument/2006/relationships/slideLayout" Target="../slideLayouts/slideLayout319.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slideLayout" Target="../slideLayouts/slideLayout302.xml"/><Relationship Id="rId22" Type="http://schemas.openxmlformats.org/officeDocument/2006/relationships/slideLayout" Target="../slideLayouts/slideLayout310.xml"/><Relationship Id="rId27" Type="http://schemas.openxmlformats.org/officeDocument/2006/relationships/slideLayout" Target="../slideLayouts/slideLayout315.xml"/><Relationship Id="rId30" Type="http://schemas.openxmlformats.org/officeDocument/2006/relationships/slideLayout" Target="../slideLayouts/slideLayout318.xml"/><Relationship Id="rId35" Type="http://schemas.openxmlformats.org/officeDocument/2006/relationships/slideLayout" Target="../slideLayouts/slideLayout3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56" r:id="rId1"/>
    <p:sldLayoutId id="2147483858" r:id="rId2"/>
    <p:sldLayoutId id="2147483860" r:id="rId3"/>
    <p:sldLayoutId id="2147483861" r:id="rId4"/>
    <p:sldLayoutId id="2147483862" r:id="rId5"/>
    <p:sldLayoutId id="2147483863" r:id="rId6"/>
    <p:sldLayoutId id="2147483864" r:id="rId7"/>
    <p:sldLayoutId id="2147483865" r:id="rId8"/>
    <p:sldLayoutId id="2147483866" r:id="rId9"/>
    <p:sldLayoutId id="2147484448"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01"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457" r:id="rId10"/>
    <p:sldLayoutId id="2147484311" r:id="rId11"/>
    <p:sldLayoutId id="2147484312" r:id="rId12"/>
    <p:sldLayoutId id="2147484313" r:id="rId13"/>
    <p:sldLayoutId id="2147484314" r:id="rId14"/>
    <p:sldLayoutId id="2147484315" r:id="rId15"/>
    <p:sldLayoutId id="2147484316" r:id="rId16"/>
    <p:sldLayoutId id="2147484317" r:id="rId17"/>
    <p:sldLayoutId id="2147484318" r:id="rId18"/>
    <p:sldLayoutId id="2147484319" r:id="rId19"/>
    <p:sldLayoutId id="2147484320" r:id="rId20"/>
    <p:sldLayoutId id="2147484321" r:id="rId21"/>
    <p:sldLayoutId id="2147484322" r:id="rId22"/>
    <p:sldLayoutId id="2147484323" r:id="rId23"/>
    <p:sldLayoutId id="2147484324" r:id="rId24"/>
    <p:sldLayoutId id="2147484325" r:id="rId25"/>
    <p:sldLayoutId id="2147484326" r:id="rId26"/>
    <p:sldLayoutId id="2147484327" r:id="rId27"/>
    <p:sldLayoutId id="2147484328" r:id="rId28"/>
    <p:sldLayoutId id="2147484329" r:id="rId29"/>
    <p:sldLayoutId id="2147484330" r:id="rId30"/>
    <p:sldLayoutId id="2147484331" r:id="rId31"/>
    <p:sldLayoutId id="2147484332" r:id="rId32"/>
    <p:sldLayoutId id="2147484333" r:id="rId33"/>
    <p:sldLayoutId id="2147484334" r:id="rId34"/>
    <p:sldLayoutId id="2147484335" r:id="rId35"/>
    <p:sldLayoutId id="2147484336"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7"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38" r:id="rId1"/>
    <p:sldLayoutId id="2147484340" r:id="rId2"/>
    <p:sldLayoutId id="2147484341" r:id="rId3"/>
    <p:sldLayoutId id="2147484342" r:id="rId4"/>
    <p:sldLayoutId id="2147484344" r:id="rId5"/>
    <p:sldLayoutId id="2147484345" r:id="rId6"/>
    <p:sldLayoutId id="2147484346" r:id="rId7"/>
    <p:sldLayoutId id="2147484347" r:id="rId8"/>
    <p:sldLayoutId id="2147484458" r:id="rId9"/>
    <p:sldLayoutId id="2147484348" r:id="rId10"/>
    <p:sldLayoutId id="2147484349" r:id="rId11"/>
    <p:sldLayoutId id="2147484350" r:id="rId12"/>
    <p:sldLayoutId id="2147484351" r:id="rId13"/>
    <p:sldLayoutId id="2147484352" r:id="rId14"/>
    <p:sldLayoutId id="2147484353" r:id="rId15"/>
    <p:sldLayoutId id="2147484354" r:id="rId16"/>
    <p:sldLayoutId id="2147484355" r:id="rId17"/>
    <p:sldLayoutId id="2147484356" r:id="rId18"/>
    <p:sldLayoutId id="2147484357" r:id="rId19"/>
    <p:sldLayoutId id="2147484358" r:id="rId20"/>
    <p:sldLayoutId id="2147484359" r:id="rId21"/>
    <p:sldLayoutId id="2147484360" r:id="rId22"/>
    <p:sldLayoutId id="2147484361" r:id="rId23"/>
    <p:sldLayoutId id="2147484362" r:id="rId24"/>
    <p:sldLayoutId id="2147484363" r:id="rId25"/>
    <p:sldLayoutId id="2147484364" r:id="rId26"/>
    <p:sldLayoutId id="2147484365" r:id="rId27"/>
    <p:sldLayoutId id="2147484366" r:id="rId28"/>
    <p:sldLayoutId id="2147484367" r:id="rId29"/>
    <p:sldLayoutId id="2147484368" r:id="rId30"/>
    <p:sldLayoutId id="2147484369" r:id="rId31"/>
    <p:sldLayoutId id="2147484370" r:id="rId32"/>
    <p:sldLayoutId id="2147484371" r:id="rId33"/>
    <p:sldLayoutId id="2147484372" r:id="rId34"/>
    <p:sldLayoutId id="2147484373" r:id="rId35"/>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375" r:id="rId1"/>
    <p:sldLayoutId id="2147484377" r:id="rId2"/>
    <p:sldLayoutId id="2147484378" r:id="rId3"/>
    <p:sldLayoutId id="2147484379" r:id="rId4"/>
    <p:sldLayoutId id="2147484380" r:id="rId5"/>
    <p:sldLayoutId id="2147484381" r:id="rId6"/>
    <p:sldLayoutId id="2147484382" r:id="rId7"/>
    <p:sldLayoutId id="2147484383" r:id="rId8"/>
    <p:sldLayoutId id="2147484384" r:id="rId9"/>
    <p:sldLayoutId id="2147484459"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394" r:id="rId20"/>
    <p:sldLayoutId id="2147484395" r:id="rId21"/>
    <p:sldLayoutId id="2147484396" r:id="rId22"/>
    <p:sldLayoutId id="2147484397" r:id="rId23"/>
    <p:sldLayoutId id="2147484398" r:id="rId24"/>
    <p:sldLayoutId id="2147484399" r:id="rId25"/>
    <p:sldLayoutId id="2147484400" r:id="rId26"/>
    <p:sldLayoutId id="2147484401" r:id="rId27"/>
    <p:sldLayoutId id="2147484402" r:id="rId28"/>
    <p:sldLayoutId id="2147484403" r:id="rId29"/>
    <p:sldLayoutId id="2147484404" r:id="rId30"/>
    <p:sldLayoutId id="2147484405" r:id="rId31"/>
    <p:sldLayoutId id="2147484406" r:id="rId32"/>
    <p:sldLayoutId id="2147484407" r:id="rId33"/>
    <p:sldLayoutId id="2147484408" r:id="rId34"/>
    <p:sldLayoutId id="2147484409" r:id="rId35"/>
    <p:sldLayoutId id="2147484410"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1832599970"/>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p15:clr>
            <a:srgbClr val="F26B43"/>
          </p15:clr>
        </p15:guide>
        <p15:guide id="8" orient="horz" pos="3919">
          <p15:clr>
            <a:srgbClr val="F26B43"/>
          </p15:clr>
        </p15:guide>
        <p15:guide id="9" pos="3840">
          <p15:clr>
            <a:srgbClr val="F26B43"/>
          </p15:clr>
        </p15:guide>
        <p15:guide id="10" orient="horz" pos="2159">
          <p15:clr>
            <a:srgbClr val="F26B43"/>
          </p15:clr>
        </p15:guide>
        <p15:guide id="11" pos="400">
          <p15:clr>
            <a:srgbClr val="F26B43"/>
          </p15:clr>
        </p15:guide>
        <p15:guide id="12" pos="4128">
          <p15:clr>
            <a:srgbClr val="F26B43"/>
          </p15:clr>
        </p15:guide>
        <p15:guide id="13" pos="3552">
          <p15:clr>
            <a:srgbClr val="F26B43"/>
          </p15:clr>
        </p15:guide>
        <p15:guide id="14" orient="horz" pos="1275">
          <p15:clr>
            <a:srgbClr val="F26B43"/>
          </p15:clr>
        </p15:guide>
        <p15:guide id="15" orient="horz" pos="1434">
          <p15:clr>
            <a:srgbClr val="F26B43"/>
          </p15:clr>
        </p15:guide>
        <p15:guide id="16" pos="461">
          <p15:clr>
            <a:srgbClr val="F26B43"/>
          </p15:clr>
        </p15:guide>
        <p15:guide id="17" orient="horz" pos="66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894"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4449"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3931"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445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05"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451"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42" r:id="rId1"/>
    <p:sldLayoutId id="2147484044" r:id="rId2"/>
    <p:sldLayoutId id="2147484045" r:id="rId3"/>
    <p:sldLayoutId id="2147484046" r:id="rId4"/>
    <p:sldLayoutId id="2147484047" r:id="rId5"/>
    <p:sldLayoutId id="2147484048" r:id="rId6"/>
    <p:sldLayoutId id="2147484049" r:id="rId7"/>
    <p:sldLayoutId id="2147484050" r:id="rId8"/>
    <p:sldLayoutId id="2147484051" r:id="rId9"/>
    <p:sldLayoutId id="2147484452"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 id="2147484063" r:id="rId22"/>
    <p:sldLayoutId id="2147484064" r:id="rId23"/>
    <p:sldLayoutId id="2147484065" r:id="rId24"/>
    <p:sldLayoutId id="2147484066" r:id="rId25"/>
    <p:sldLayoutId id="2147484067" r:id="rId26"/>
    <p:sldLayoutId id="2147484068" r:id="rId27"/>
    <p:sldLayoutId id="2147484069" r:id="rId28"/>
    <p:sldLayoutId id="2147484070" r:id="rId29"/>
    <p:sldLayoutId id="2147484071" r:id="rId30"/>
    <p:sldLayoutId id="2147484072" r:id="rId31"/>
    <p:sldLayoutId id="2147484073" r:id="rId32"/>
    <p:sldLayoutId id="2147484074" r:id="rId33"/>
    <p:sldLayoutId id="2147484075" r:id="rId34"/>
    <p:sldLayoutId id="2147484076" r:id="rId35"/>
    <p:sldLayoutId id="2147484077"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079"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453" r:id="rId10"/>
    <p:sldLayoutId id="2147484089" r:id="rId11"/>
    <p:sldLayoutId id="2147484090" r:id="rId12"/>
    <p:sldLayoutId id="2147484091" r:id="rId13"/>
    <p:sldLayoutId id="2147484092" r:id="rId14"/>
    <p:sldLayoutId id="2147484093" r:id="rId15"/>
    <p:sldLayoutId id="2147484094" r:id="rId16"/>
    <p:sldLayoutId id="2147484095" r:id="rId17"/>
    <p:sldLayoutId id="2147484096" r:id="rId18"/>
    <p:sldLayoutId id="2147484097" r:id="rId19"/>
    <p:sldLayoutId id="2147484098" r:id="rId20"/>
    <p:sldLayoutId id="2147484099" r:id="rId21"/>
    <p:sldLayoutId id="2147484100" r:id="rId22"/>
    <p:sldLayoutId id="2147484101" r:id="rId23"/>
    <p:sldLayoutId id="2147484102" r:id="rId24"/>
    <p:sldLayoutId id="2147484103" r:id="rId25"/>
    <p:sldLayoutId id="2147484104" r:id="rId26"/>
    <p:sldLayoutId id="2147484105" r:id="rId27"/>
    <p:sldLayoutId id="2147484106" r:id="rId28"/>
    <p:sldLayoutId id="2147484107" r:id="rId29"/>
    <p:sldLayoutId id="2147484108" r:id="rId30"/>
    <p:sldLayoutId id="2147484109" r:id="rId31"/>
    <p:sldLayoutId id="2147484110" r:id="rId32"/>
    <p:sldLayoutId id="2147484111" r:id="rId33"/>
    <p:sldLayoutId id="2147484112" r:id="rId34"/>
    <p:sldLayoutId id="2147484113" r:id="rId35"/>
    <p:sldLayoutId id="2147484114"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53"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454" r:id="rId10"/>
    <p:sldLayoutId id="2147484163" r:id="rId11"/>
    <p:sldLayoutId id="2147484164" r:id="rId12"/>
    <p:sldLayoutId id="2147484165" r:id="rId13"/>
    <p:sldLayoutId id="2147484166" r:id="rId14"/>
    <p:sldLayoutId id="2147484167" r:id="rId15"/>
    <p:sldLayoutId id="2147484168" r:id="rId16"/>
    <p:sldLayoutId id="2147484169" r:id="rId17"/>
    <p:sldLayoutId id="2147484170" r:id="rId18"/>
    <p:sldLayoutId id="2147484171" r:id="rId19"/>
    <p:sldLayoutId id="2147484172" r:id="rId20"/>
    <p:sldLayoutId id="2147484173" r:id="rId21"/>
    <p:sldLayoutId id="2147484174" r:id="rId22"/>
    <p:sldLayoutId id="2147484175" r:id="rId23"/>
    <p:sldLayoutId id="2147484176" r:id="rId24"/>
    <p:sldLayoutId id="2147484177" r:id="rId25"/>
    <p:sldLayoutId id="2147484178" r:id="rId26"/>
    <p:sldLayoutId id="2147484179" r:id="rId27"/>
    <p:sldLayoutId id="2147484180" r:id="rId28"/>
    <p:sldLayoutId id="2147484181" r:id="rId29"/>
    <p:sldLayoutId id="2147484182" r:id="rId30"/>
    <p:sldLayoutId id="2147484183" r:id="rId31"/>
    <p:sldLayoutId id="2147484184" r:id="rId32"/>
    <p:sldLayoutId id="2147484185" r:id="rId33"/>
    <p:sldLayoutId id="2147484186" r:id="rId34"/>
    <p:sldLayoutId id="2147484187" r:id="rId35"/>
    <p:sldLayoutId id="2147484188" r:id="rId36"/>
  </p:sldLayoutIdLst>
  <p:hf hdr="0" dt="0"/>
  <p:txStyles>
    <p:title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190"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455" r:id="rId10"/>
    <p:sldLayoutId id="2147484200" r:id="rId11"/>
    <p:sldLayoutId id="2147484201" r:id="rId12"/>
    <p:sldLayoutId id="2147484202" r:id="rId13"/>
    <p:sldLayoutId id="2147484203" r:id="rId14"/>
    <p:sldLayoutId id="2147484204" r:id="rId15"/>
    <p:sldLayoutId id="2147484205" r:id="rId16"/>
    <p:sldLayoutId id="2147484206" r:id="rId17"/>
    <p:sldLayoutId id="2147484207" r:id="rId18"/>
    <p:sldLayoutId id="2147484208" r:id="rId19"/>
    <p:sldLayoutId id="2147484209" r:id="rId20"/>
    <p:sldLayoutId id="2147484210" r:id="rId21"/>
    <p:sldLayoutId id="2147484211" r:id="rId22"/>
    <p:sldLayoutId id="2147484212" r:id="rId23"/>
    <p:sldLayoutId id="2147484213" r:id="rId24"/>
    <p:sldLayoutId id="2147484214" r:id="rId25"/>
    <p:sldLayoutId id="2147484215" r:id="rId26"/>
    <p:sldLayoutId id="2147484216" r:id="rId27"/>
    <p:sldLayoutId id="2147484217" r:id="rId28"/>
    <p:sldLayoutId id="2147484218" r:id="rId29"/>
    <p:sldLayoutId id="2147484219" r:id="rId30"/>
    <p:sldLayoutId id="2147484220" r:id="rId31"/>
    <p:sldLayoutId id="2147484221" r:id="rId32"/>
    <p:sldLayoutId id="2147484222" r:id="rId33"/>
    <p:sldLayoutId id="2147484223" r:id="rId34"/>
    <p:sldLayoutId id="2147484224" r:id="rId35"/>
    <p:sldLayoutId id="2147484225" r:id="rId36"/>
  </p:sldLayoutIdLst>
  <p:hf hdr="0" dt="0"/>
  <p:txStyles>
    <p:titleStyle>
      <a:lvl1pPr algn="l" defTabSz="914400" rtl="0" eaLnBrk="1" latinLnBrk="0" hangingPunct="1">
        <a:lnSpc>
          <a:spcPct val="90000"/>
        </a:lnSpc>
        <a:spcBef>
          <a:spcPct val="0"/>
        </a:spcBef>
        <a:buNone/>
        <a:defRPr sz="3600" b="0" kern="1200" baseline="0">
          <a:solidFill>
            <a:schemeClr val="accent2"/>
          </a:solidFill>
          <a:latin typeface="+mj-lt"/>
          <a:ea typeface="+mj-ea"/>
          <a:cs typeface="+mj-cs"/>
        </a:defRPr>
      </a:lvl1pPr>
    </p:titleStyle>
    <p:bodyStyle>
      <a:lvl1pPr marL="316800" indent="-316800" algn="l" defTabSz="914400" rtl="0" eaLnBrk="1" latinLnBrk="0" hangingPunct="1">
        <a:lnSpc>
          <a:spcPct val="90000"/>
        </a:lnSpc>
        <a:spcBef>
          <a:spcPts val="1200"/>
        </a:spcBef>
        <a:buClr>
          <a:schemeClr val="accent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accent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accent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Font typeface="Verdana" panose="020B0604030504040204" pitchFamily="34" charset="0"/>
        <a:buChar char="–"/>
        <a:defRPr sz="1600" kern="1200" baseline="0">
          <a:solidFill>
            <a:schemeClr val="accent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chemeClr val="accent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35000" y="1052513"/>
            <a:ext cx="10923588" cy="948047"/>
          </a:xfrm>
          <a:prstGeom prst="rect">
            <a:avLst/>
          </a:prstGeom>
        </p:spPr>
        <p:txBody>
          <a:bodyPr vert="horz" lIns="91440" tIns="45720" rIns="91440" bIns="45720" rtlCol="0" anchor="t" anchorCtr="0">
            <a:normAutofit/>
          </a:bodyPr>
          <a:lstStyle/>
          <a:p>
            <a:r>
              <a:rPr lang="nl-NL" dirty="0"/>
              <a:t>Klik om de stijl te bewerken</a:t>
            </a:r>
          </a:p>
        </p:txBody>
      </p:sp>
      <p:sp>
        <p:nvSpPr>
          <p:cNvPr id="3" name="Tijdelijke aanduiding voor tekst 2"/>
          <p:cNvSpPr>
            <a:spLocks noGrp="1"/>
          </p:cNvSpPr>
          <p:nvPr>
            <p:ph type="body" idx="1"/>
          </p:nvPr>
        </p:nvSpPr>
        <p:spPr>
          <a:xfrm>
            <a:off x="635000" y="2289485"/>
            <a:ext cx="10923588" cy="3931928"/>
          </a:xfrm>
          <a:prstGeom prst="rect">
            <a:avLst/>
          </a:prstGeom>
        </p:spPr>
        <p:txBody>
          <a:bodyPr vert="horz" lIns="91440" tIns="45720" rIns="91440" bIns="4572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a:p>
            <a:pPr lvl="8"/>
            <a:endParaRPr lang="nl-NL" dirty="0"/>
          </a:p>
        </p:txBody>
      </p:sp>
      <p:sp>
        <p:nvSpPr>
          <p:cNvPr id="14" name="Tijdelijke aanduiding voor voettekst 4"/>
          <p:cNvSpPr>
            <a:spLocks noGrp="1"/>
          </p:cNvSpPr>
          <p:nvPr>
            <p:ph type="ftr" sz="quarter" idx="3"/>
          </p:nvPr>
        </p:nvSpPr>
        <p:spPr>
          <a:xfrm>
            <a:off x="635000" y="6221413"/>
            <a:ext cx="5003800" cy="322075"/>
          </a:xfrm>
          <a:prstGeom prst="rect">
            <a:avLst/>
          </a:prstGeom>
        </p:spPr>
        <p:txBody>
          <a:bodyPr vert="horz" lIns="91440" tIns="45720" rIns="91440" bIns="45720" rtlCol="0" anchor="b" anchorCtr="0"/>
          <a:lstStyle>
            <a:lvl1pPr algn="l">
              <a:defRPr sz="1050">
                <a:solidFill>
                  <a:schemeClr val="bg1">
                    <a:lumMod val="65000"/>
                  </a:schemeClr>
                </a:solidFill>
              </a:defRPr>
            </a:lvl1pPr>
          </a:lstStyle>
          <a:p>
            <a:r>
              <a:rPr lang="nl-NL"/>
              <a:t>BRO'tje: Booronderzoek. De basis.</a:t>
            </a:r>
            <a:endParaRPr lang="nl-NL" dirty="0"/>
          </a:p>
        </p:txBody>
      </p:sp>
      <p:sp>
        <p:nvSpPr>
          <p:cNvPr id="15" name="Tijdelijke aanduiding voor dianummer 5"/>
          <p:cNvSpPr>
            <a:spLocks noGrp="1"/>
          </p:cNvSpPr>
          <p:nvPr>
            <p:ph type="sldNum" sz="quarter" idx="4"/>
          </p:nvPr>
        </p:nvSpPr>
        <p:spPr>
          <a:xfrm>
            <a:off x="6553199" y="6221413"/>
            <a:ext cx="5005389" cy="322075"/>
          </a:xfrm>
          <a:prstGeom prst="rect">
            <a:avLst/>
          </a:prstGeom>
        </p:spPr>
        <p:txBody>
          <a:bodyPr vert="horz" lIns="91440" tIns="45720" rIns="0" bIns="45720" rtlCol="0" anchor="b" anchorCtr="0"/>
          <a:lstStyle>
            <a:lvl1pPr algn="r">
              <a:defRPr sz="1050">
                <a:solidFill>
                  <a:schemeClr val="bg1">
                    <a:lumMod val="65000"/>
                  </a:schemeClr>
                </a:solidFill>
              </a:defRPr>
            </a:lvl1pPr>
          </a:lstStyle>
          <a:p>
            <a:fld id="{10A0A6AF-03C5-477E-939A-E28F7E7F05EA}" type="slidenum">
              <a:rPr lang="nl-NL" smtClean="0"/>
              <a:pPr/>
              <a:t>‹nr.›</a:t>
            </a:fld>
            <a:endParaRPr lang="nl-NL" dirty="0"/>
          </a:p>
        </p:txBody>
      </p:sp>
      <p:pic>
        <p:nvPicPr>
          <p:cNvPr id="8" name="Afbeelding 7" descr="RO_vervolgpagina_Logo_2_RGB_pos__aangepast.png"/>
          <p:cNvPicPr>
            <a:picLocks noChangeAspect="1"/>
          </p:cNvPicPr>
          <p:nvPr/>
        </p:nvPicPr>
        <p:blipFill>
          <a:blip r:embed="rId38" cstate="print"/>
          <a:stretch>
            <a:fillRect/>
          </a:stretch>
        </p:blipFill>
        <p:spPr>
          <a:xfrm>
            <a:off x="0" y="0"/>
            <a:ext cx="12192000" cy="1057656"/>
          </a:xfrm>
          <a:prstGeom prst="rect">
            <a:avLst/>
          </a:prstGeom>
        </p:spPr>
      </p:pic>
    </p:spTree>
    <p:extLst>
      <p:ext uri="{BB962C8B-B14F-4D97-AF65-F5344CB8AC3E}">
        <p14:creationId xmlns:p14="http://schemas.microsoft.com/office/powerpoint/2010/main" val="3324857711"/>
      </p:ext>
    </p:extLst>
  </p:cSld>
  <p:clrMap bg1="lt1" tx1="dk1" bg2="lt2" tx2="dk2" accent1="accent1" accent2="accent2" accent3="accent3" accent4="accent4" accent5="accent5" accent6="accent6" hlink="hlink" folHlink="folHlink"/>
  <p:sldLayoutIdLst>
    <p:sldLayoutId id="2147484227"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45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 id="2147484254" r:id="rId28"/>
    <p:sldLayoutId id="2147484255" r:id="rId29"/>
    <p:sldLayoutId id="2147484256" r:id="rId30"/>
    <p:sldLayoutId id="2147484257" r:id="rId31"/>
    <p:sldLayoutId id="2147484258" r:id="rId32"/>
    <p:sldLayoutId id="2147484259" r:id="rId33"/>
    <p:sldLayoutId id="2147484260" r:id="rId34"/>
    <p:sldLayoutId id="2147484261" r:id="rId35"/>
    <p:sldLayoutId id="2147484262" r:id="rId36"/>
  </p:sldLayoutIdLst>
  <p:hf hdr="0" dt="0"/>
  <p:txStyles>
    <p:titleStyle>
      <a:lvl1pPr algn="l" defTabSz="914400" rtl="0" eaLnBrk="1" latinLnBrk="0" hangingPunct="1">
        <a:lnSpc>
          <a:spcPct val="90000"/>
        </a:lnSpc>
        <a:spcBef>
          <a:spcPct val="0"/>
        </a:spcBef>
        <a:buNone/>
        <a:defRPr sz="3600" b="0" kern="1200" baseline="0">
          <a:solidFill>
            <a:srgbClr val="D52A1C"/>
          </a:solidFill>
          <a:latin typeface="+mj-lt"/>
          <a:ea typeface="+mj-ea"/>
          <a:cs typeface="+mj-cs"/>
        </a:defRPr>
      </a:lvl1pPr>
    </p:titleStyle>
    <p:bodyStyle>
      <a:lvl1pPr marL="316800" indent="-316800" algn="l" defTabSz="914400" rtl="0" eaLnBrk="1" latinLnBrk="0" hangingPunct="1">
        <a:lnSpc>
          <a:spcPct val="90000"/>
        </a:lnSpc>
        <a:spcBef>
          <a:spcPts val="1200"/>
        </a:spcBef>
        <a:buClr>
          <a:srgbClr val="D52A1C"/>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rgbClr val="D52A1C"/>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rgbClr val="D52A1C"/>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rgbClr val="D52A1C"/>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D52A1C"/>
        </a:buClr>
        <a:buFont typeface="Verdana" panose="020B0604030504040204" pitchFamily="34" charset="0"/>
        <a:buChar char="–"/>
        <a:defRPr sz="1600" kern="1200" baseline="0">
          <a:solidFill>
            <a:srgbClr val="D52A1C"/>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baseline="0">
          <a:solidFill>
            <a:srgbClr val="D52A1C"/>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accent2"/>
        </a:buClr>
        <a:buFont typeface="Verdana" panose="020B0604030504040204" pitchFamily="34" charset="0"/>
        <a:buChar char="–"/>
        <a:defRPr sz="1200" i="0" kern="1200">
          <a:solidFill>
            <a:schemeClr val="tx1">
              <a:lumMod val="65000"/>
              <a:lumOff val="35000"/>
            </a:schemeClr>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281" userDrawn="1">
          <p15:clr>
            <a:srgbClr val="F26B43"/>
          </p15:clr>
        </p15:guide>
        <p15:guide id="8" orient="horz" pos="3919" userDrawn="1">
          <p15:clr>
            <a:srgbClr val="F26B43"/>
          </p15:clr>
        </p15:guide>
        <p15:guide id="9" pos="3840" userDrawn="1">
          <p15:clr>
            <a:srgbClr val="F26B43"/>
          </p15:clr>
        </p15:guide>
        <p15:guide id="10" orient="horz" pos="2159" userDrawn="1">
          <p15:clr>
            <a:srgbClr val="F26B43"/>
          </p15:clr>
        </p15:guide>
        <p15:guide id="11" pos="400" userDrawn="1">
          <p15:clr>
            <a:srgbClr val="F26B43"/>
          </p15:clr>
        </p15:guide>
        <p15:guide id="12" pos="4128" userDrawn="1">
          <p15:clr>
            <a:srgbClr val="F26B43"/>
          </p15:clr>
        </p15:guide>
        <p15:guide id="13" pos="3552" userDrawn="1">
          <p15:clr>
            <a:srgbClr val="F26B43"/>
          </p15:clr>
        </p15:guide>
        <p15:guide id="14" orient="horz" pos="1275" userDrawn="1">
          <p15:clr>
            <a:srgbClr val="F26B43"/>
          </p15:clr>
        </p15:guide>
        <p15:guide id="15" orient="horz" pos="1434" userDrawn="1">
          <p15:clr>
            <a:srgbClr val="F26B43"/>
          </p15:clr>
        </p15:guide>
        <p15:guide id="16" pos="461" userDrawn="1">
          <p15:clr>
            <a:srgbClr val="F26B43"/>
          </p15:clr>
        </p15:guide>
        <p15:guide id="17" orient="horz" pos="66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37.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118.xml"/><Relationship Id="rId6" Type="http://schemas.openxmlformats.org/officeDocument/2006/relationships/image" Target="../media/image32.jpg"/><Relationship Id="rId5" Type="http://schemas.openxmlformats.org/officeDocument/2006/relationships/image" Target="../media/image26.jpeg"/><Relationship Id="rId10" Type="http://schemas.openxmlformats.org/officeDocument/2006/relationships/image" Target="../media/image36.jpeg"/><Relationship Id="rId4" Type="http://schemas.openxmlformats.org/officeDocument/2006/relationships/image" Target="../media/image31.gif"/><Relationship Id="rId9"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2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20.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0.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0.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43.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20.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19.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18.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118.xml"/><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1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37.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19.xml"/><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118.xml"/><Relationship Id="rId4" Type="http://schemas.openxmlformats.org/officeDocument/2006/relationships/hyperlink" Target="http://www.basisregistratieondergrond.nl/"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39.xml"/><Relationship Id="rId5" Type="http://schemas.openxmlformats.org/officeDocument/2006/relationships/image" Target="../media/image21.jpe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hyperlink" Target="http://www.basisregistratieondergrond.nl/" TargetMode="External"/><Relationship Id="rId1" Type="http://schemas.openxmlformats.org/officeDocument/2006/relationships/slideLayout" Target="../slideLayouts/slideLayout44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fif"/><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18.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18.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576060" y="609479"/>
            <a:ext cx="5615940" cy="948047"/>
          </a:xfrm>
        </p:spPr>
        <p:txBody>
          <a:bodyPr>
            <a:normAutofit fontScale="90000"/>
          </a:bodyPr>
          <a:lstStyle/>
          <a:p>
            <a:pPr lvl="0">
              <a:defRPr/>
            </a:pPr>
            <a:r>
              <a:rPr lang="nl-NL" sz="4800" dirty="0">
                <a:solidFill>
                  <a:srgbClr val="FFFFFF"/>
                </a:solidFill>
              </a:rPr>
              <a:t/>
            </a:r>
            <a:br>
              <a:rPr lang="nl-NL" sz="4800" dirty="0">
                <a:solidFill>
                  <a:srgbClr val="FFFFFF"/>
                </a:solidFill>
              </a:rPr>
            </a:br>
            <a:r>
              <a:rPr lang="nl-NL" sz="4800" dirty="0">
                <a:solidFill>
                  <a:srgbClr val="FFFFFF"/>
                </a:solidFill>
              </a:rPr>
              <a:t/>
            </a:r>
            <a:br>
              <a:rPr lang="nl-NL" sz="4800" dirty="0">
                <a:solidFill>
                  <a:srgbClr val="FFFFFF"/>
                </a:solidFill>
              </a:rPr>
            </a:br>
            <a:r>
              <a:rPr lang="nl-NL" sz="4800" dirty="0">
                <a:solidFill>
                  <a:srgbClr val="FFFFFF"/>
                </a:solidFill>
              </a:rPr>
              <a:t>Welkom!</a:t>
            </a:r>
            <a:br>
              <a:rPr lang="nl-NL" sz="4800" dirty="0">
                <a:solidFill>
                  <a:srgbClr val="FFFFFF"/>
                </a:solidFill>
              </a:rPr>
            </a:br>
            <a:r>
              <a:rPr lang="nl-NL" sz="4800" dirty="0">
                <a:solidFill>
                  <a:srgbClr val="FFFFFF"/>
                </a:solidFill>
              </a:rPr>
              <a:t/>
            </a:r>
            <a:br>
              <a:rPr lang="nl-NL" sz="4800" dirty="0">
                <a:solidFill>
                  <a:srgbClr val="FFFFFF"/>
                </a:solidFill>
              </a:rPr>
            </a:br>
            <a:r>
              <a:rPr lang="nl-NL" dirty="0">
                <a:solidFill>
                  <a:srgbClr val="FFFFFF"/>
                </a:solidFill>
              </a:rPr>
              <a:t>Om </a:t>
            </a:r>
            <a:r>
              <a:rPr lang="nl-NL" b="1" dirty="0">
                <a:solidFill>
                  <a:srgbClr val="FFFFFF"/>
                </a:solidFill>
              </a:rPr>
              <a:t>9.00 uur </a:t>
            </a:r>
            <a:r>
              <a:rPr lang="nl-NL" dirty="0">
                <a:solidFill>
                  <a:srgbClr val="FFFFFF"/>
                </a:solidFill>
              </a:rPr>
              <a:t>starten we met het </a:t>
            </a:r>
            <a:r>
              <a:rPr lang="nl-NL" dirty="0" err="1">
                <a:solidFill>
                  <a:srgbClr val="FFFFFF"/>
                </a:solidFill>
              </a:rPr>
              <a:t>webinar</a:t>
            </a:r>
            <a:r>
              <a:rPr lang="nl-NL" dirty="0">
                <a:solidFill>
                  <a:srgbClr val="FFFFFF"/>
                </a:solidFill>
              </a:rPr>
              <a:t>:</a:t>
            </a:r>
            <a:br>
              <a:rPr lang="nl-NL" dirty="0">
                <a:solidFill>
                  <a:srgbClr val="FFFFFF"/>
                </a:solidFill>
              </a:rPr>
            </a:br>
            <a:r>
              <a:rPr lang="nl-NL" dirty="0">
                <a:solidFill>
                  <a:srgbClr val="FFFFFF"/>
                </a:solidFill>
              </a:rPr>
              <a:t/>
            </a:r>
            <a:br>
              <a:rPr lang="nl-NL" dirty="0">
                <a:solidFill>
                  <a:srgbClr val="FFFFFF"/>
                </a:solidFill>
              </a:rPr>
            </a:br>
            <a:r>
              <a:rPr lang="nl-NL" i="1" dirty="0">
                <a:solidFill>
                  <a:srgbClr val="FFFFFF"/>
                </a:solidFill>
              </a:rPr>
              <a:t>Booronderzoek. De Basis.</a:t>
            </a:r>
            <a:br>
              <a:rPr lang="nl-NL" i="1" dirty="0">
                <a:solidFill>
                  <a:srgbClr val="FFFFFF"/>
                </a:solidFill>
              </a:rPr>
            </a:br>
            <a:r>
              <a:rPr lang="nl-NL" sz="3200" dirty="0">
                <a:solidFill>
                  <a:srgbClr val="FFFFFF"/>
                </a:solidFill>
              </a:rPr>
              <a:t/>
            </a:r>
            <a:br>
              <a:rPr lang="nl-NL" sz="3200" dirty="0">
                <a:solidFill>
                  <a:srgbClr val="FFFFFF"/>
                </a:solidFill>
              </a:rPr>
            </a:br>
            <a:r>
              <a:rPr lang="nl-NL" dirty="0">
                <a:solidFill>
                  <a:srgbClr val="FFFFFF"/>
                </a:solidFill>
              </a:rPr>
              <a:t/>
            </a:r>
            <a:br>
              <a:rPr lang="nl-NL" dirty="0">
                <a:solidFill>
                  <a:srgbClr val="FFFFFF"/>
                </a:solidFill>
              </a:rPr>
            </a:br>
            <a:endParaRPr lang="nl-NL" dirty="0">
              <a:solidFill>
                <a:srgbClr val="FFFFFF"/>
              </a:solidFill>
            </a:endParaRP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060" y="5559292"/>
            <a:ext cx="1973586" cy="1022297"/>
          </a:xfrm>
          <a:prstGeom prst="rect">
            <a:avLst/>
          </a:prstGeom>
        </p:spPr>
      </p:pic>
      <p:pic>
        <p:nvPicPr>
          <p:cNvPr id="5" name="Tijdelijke aanduiding voor afbeelding 4"/>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a:stretch>
            <a:fillRect/>
          </a:stretch>
        </p:blipFill>
        <p:spPr/>
      </p:pic>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27498">
            <a:off x="9524634" y="279401"/>
            <a:ext cx="2203244" cy="1921901"/>
          </a:xfrm>
          <a:prstGeom prst="rect">
            <a:avLst/>
          </a:prstGeom>
        </p:spPr>
      </p:pic>
      <p:sp>
        <p:nvSpPr>
          <p:cNvPr id="2" name="Tijdelijke aanduiding voor voettekst 1"/>
          <p:cNvSpPr>
            <a:spLocks noGrp="1"/>
          </p:cNvSpPr>
          <p:nvPr>
            <p:ph type="ftr" sz="quarter" idx="3"/>
          </p:nvPr>
        </p:nvSpPr>
        <p:spPr/>
        <p:txBody>
          <a:bodyPr/>
          <a:lstStyle/>
          <a:p>
            <a:r>
              <a:rPr lang="en-US"/>
              <a:t>BRO'tje: Booronderzoek. De basis.</a:t>
            </a:r>
            <a:endParaRPr lang="nl-NL" dirty="0"/>
          </a:p>
        </p:txBody>
      </p:sp>
      <p:sp>
        <p:nvSpPr>
          <p:cNvPr id="3" name="Tijdelijke aanduiding voor dianummer 2"/>
          <p:cNvSpPr>
            <a:spLocks noGrp="1"/>
          </p:cNvSpPr>
          <p:nvPr>
            <p:ph type="sldNum" sz="quarter" idx="16"/>
          </p:nvPr>
        </p:nvSpPr>
        <p:spPr/>
        <p:txBody>
          <a:bodyPr/>
          <a:lstStyle/>
          <a:p>
            <a:fld id="{10A0A6AF-03C5-477E-939A-E28F7E7F05EA}" type="slidenum">
              <a:rPr lang="nl-NL" smtClean="0"/>
              <a:pPr/>
              <a:t>1</a:t>
            </a:fld>
            <a:endParaRPr lang="nl-NL" dirty="0"/>
          </a:p>
        </p:txBody>
      </p:sp>
    </p:spTree>
    <p:extLst>
      <p:ext uri="{BB962C8B-B14F-4D97-AF65-F5344CB8AC3E}">
        <p14:creationId xmlns:p14="http://schemas.microsoft.com/office/powerpoint/2010/main" val="507598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03057069-9846-4842-9A08-DCEA03EF4B57}"/>
              </a:ext>
            </a:extLst>
          </p:cNvPr>
          <p:cNvSpPr>
            <a:spLocks noGrp="1"/>
          </p:cNvSpPr>
          <p:nvPr>
            <p:ph type="ftr" sz="quarter" idx="3"/>
          </p:nvPr>
        </p:nvSpPr>
        <p:spPr/>
        <p:txBody>
          <a:bodyPr/>
          <a:lstStyle/>
          <a:p>
            <a:r>
              <a:rPr lang="nl-NL"/>
              <a:t>Ministerie BZK</a:t>
            </a:r>
            <a:endParaRPr lang="nl-NL" dirty="0"/>
          </a:p>
        </p:txBody>
      </p:sp>
      <p:pic>
        <p:nvPicPr>
          <p:cNvPr id="6" name="Afbeelding 5">
            <a:extLst>
              <a:ext uri="{FF2B5EF4-FFF2-40B4-BE49-F238E27FC236}">
                <a16:creationId xmlns:a16="http://schemas.microsoft.com/office/drawing/2014/main" id="{DE1EFA34-1483-4812-808F-25D694C05C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1" t="7387" r="8871" b="58783"/>
          <a:stretch/>
        </p:blipFill>
        <p:spPr>
          <a:xfrm>
            <a:off x="139070" y="2298497"/>
            <a:ext cx="2437430" cy="1562170"/>
          </a:xfrm>
          <a:prstGeom prst="rect">
            <a:avLst/>
          </a:prstGeom>
        </p:spPr>
      </p:pic>
      <p:pic>
        <p:nvPicPr>
          <p:cNvPr id="7" name="Picture 2">
            <a:extLst>
              <a:ext uri="{FF2B5EF4-FFF2-40B4-BE49-F238E27FC236}">
                <a16:creationId xmlns:a16="http://schemas.microsoft.com/office/drawing/2014/main" id="{1C72212B-FF29-4BF2-80D6-AD85C1BF1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065" y="2259246"/>
            <a:ext cx="709319" cy="19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1B30A12E-DE7F-4DF6-BF9E-4D416F706269}"/>
              </a:ext>
            </a:extLst>
          </p:cNvPr>
          <p:cNvSpPr txBox="1"/>
          <p:nvPr/>
        </p:nvSpPr>
        <p:spPr>
          <a:xfrm>
            <a:off x="428095" y="4017891"/>
            <a:ext cx="3340100" cy="1785104"/>
          </a:xfrm>
          <a:prstGeom prst="rect">
            <a:avLst/>
          </a:prstGeom>
          <a:noFill/>
        </p:spPr>
        <p:txBody>
          <a:bodyPr wrap="square" rtlCol="0">
            <a:spAutoFit/>
          </a:bodyPr>
          <a:lstStyle/>
          <a:p>
            <a:pPr marL="355600" lvl="1" indent="-285750">
              <a:buFont typeface="Arial" panose="020B0604020202020204" pitchFamily="34" charset="0"/>
              <a:buChar char="•"/>
            </a:pPr>
            <a:r>
              <a:rPr lang="nl-NL" dirty="0"/>
              <a:t>Wie en wanneer</a:t>
            </a:r>
          </a:p>
          <a:p>
            <a:pPr marL="355600" lvl="1" indent="-285750">
              <a:buFont typeface="Arial" panose="020B0604020202020204" pitchFamily="34" charset="0"/>
              <a:buChar char="•"/>
            </a:pPr>
            <a:r>
              <a:rPr lang="nl-NL" dirty="0"/>
              <a:t>Boorlocatie </a:t>
            </a:r>
          </a:p>
          <a:p>
            <a:pPr marL="355600" lvl="1" indent="-285750">
              <a:buFont typeface="Arial" panose="020B0604020202020204" pitchFamily="34" charset="0"/>
              <a:buChar char="•"/>
            </a:pPr>
            <a:r>
              <a:rPr lang="nl-NL" dirty="0"/>
              <a:t>Type boring</a:t>
            </a:r>
          </a:p>
          <a:p>
            <a:pPr marL="355600" lvl="1" indent="-285750">
              <a:buFont typeface="Arial" panose="020B0604020202020204" pitchFamily="34" charset="0"/>
              <a:buChar char="•"/>
            </a:pPr>
            <a:r>
              <a:rPr lang="nl-NL" dirty="0"/>
              <a:t>Wijze van bemonsteren</a:t>
            </a:r>
          </a:p>
          <a:p>
            <a:pPr marL="355600" lvl="1" indent="-285750">
              <a:buFont typeface="Arial" panose="020B0604020202020204" pitchFamily="34" charset="0"/>
              <a:buChar char="•"/>
            </a:pPr>
            <a:r>
              <a:rPr lang="nl-NL" dirty="0"/>
              <a:t>….</a:t>
            </a:r>
          </a:p>
          <a:p>
            <a:endParaRPr lang="nl-NL" sz="2000" dirty="0"/>
          </a:p>
        </p:txBody>
      </p:sp>
      <p:sp>
        <p:nvSpPr>
          <p:cNvPr id="12" name="Rechthoek 11">
            <a:extLst>
              <a:ext uri="{FF2B5EF4-FFF2-40B4-BE49-F238E27FC236}">
                <a16:creationId xmlns:a16="http://schemas.microsoft.com/office/drawing/2014/main" id="{0D79B584-CF5F-4AC3-A439-E72EF1712648}"/>
              </a:ext>
            </a:extLst>
          </p:cNvPr>
          <p:cNvSpPr/>
          <p:nvPr/>
        </p:nvSpPr>
        <p:spPr>
          <a:xfrm>
            <a:off x="352424" y="1584724"/>
            <a:ext cx="3406702" cy="461665"/>
          </a:xfrm>
          <a:prstGeom prst="rect">
            <a:avLst/>
          </a:prstGeom>
        </p:spPr>
        <p:txBody>
          <a:bodyPr wrap="none">
            <a:spAutoFit/>
          </a:bodyPr>
          <a:lstStyle/>
          <a:p>
            <a:r>
              <a:rPr lang="nl-NL" sz="2400" dirty="0">
                <a:solidFill>
                  <a:srgbClr val="0070C0"/>
                </a:solidFill>
                <a:cs typeface="Arial" panose="020B0604020202020204" pitchFamily="34" charset="0"/>
              </a:rPr>
              <a:t>Algemene informatie</a:t>
            </a:r>
          </a:p>
        </p:txBody>
      </p:sp>
      <p:sp>
        <p:nvSpPr>
          <p:cNvPr id="13" name="Rechthoek 12">
            <a:extLst>
              <a:ext uri="{FF2B5EF4-FFF2-40B4-BE49-F238E27FC236}">
                <a16:creationId xmlns:a16="http://schemas.microsoft.com/office/drawing/2014/main" id="{596E7BD2-015A-44A9-A0BB-3C1E6A74C7A5}"/>
              </a:ext>
            </a:extLst>
          </p:cNvPr>
          <p:cNvSpPr/>
          <p:nvPr/>
        </p:nvSpPr>
        <p:spPr>
          <a:xfrm>
            <a:off x="5072915" y="1586038"/>
            <a:ext cx="2691763" cy="461665"/>
          </a:xfrm>
          <a:prstGeom prst="rect">
            <a:avLst/>
          </a:prstGeom>
        </p:spPr>
        <p:txBody>
          <a:bodyPr wrap="none">
            <a:spAutoFit/>
          </a:bodyPr>
          <a:lstStyle/>
          <a:p>
            <a:r>
              <a:rPr lang="nl-NL" sz="2400" dirty="0">
                <a:solidFill>
                  <a:srgbClr val="0070C0"/>
                </a:solidFill>
                <a:cs typeface="Arial" panose="020B0604020202020204" pitchFamily="34" charset="0"/>
              </a:rPr>
              <a:t>De onderzoeken</a:t>
            </a:r>
          </a:p>
        </p:txBody>
      </p:sp>
      <p:sp>
        <p:nvSpPr>
          <p:cNvPr id="14" name="Rechthoek 13">
            <a:extLst>
              <a:ext uri="{FF2B5EF4-FFF2-40B4-BE49-F238E27FC236}">
                <a16:creationId xmlns:a16="http://schemas.microsoft.com/office/drawing/2014/main" id="{57514DF9-F8EF-45E3-A081-A704A3258F2D}"/>
              </a:ext>
            </a:extLst>
          </p:cNvPr>
          <p:cNvSpPr/>
          <p:nvPr/>
        </p:nvSpPr>
        <p:spPr>
          <a:xfrm>
            <a:off x="5105512" y="1584724"/>
            <a:ext cx="4417414" cy="5120889"/>
          </a:xfrm>
          <a:prstGeom prst="rect">
            <a:avLst/>
          </a:prstGeom>
        </p:spPr>
        <p:txBody>
          <a:bodyPr wrap="square">
            <a:spAutoFit/>
          </a:bodyPr>
          <a:lstStyle/>
          <a:p>
            <a:pPr>
              <a:lnSpc>
                <a:spcPct val="300000"/>
              </a:lnSpc>
            </a:pPr>
            <a:r>
              <a:rPr lang="nl-NL" sz="2400" dirty="0"/>
              <a:t>Boormonsterbeschrijving</a:t>
            </a:r>
          </a:p>
          <a:p>
            <a:pPr>
              <a:lnSpc>
                <a:spcPct val="300000"/>
              </a:lnSpc>
            </a:pPr>
            <a:r>
              <a:rPr lang="nl-NL" sz="2400" dirty="0"/>
              <a:t>Boormonsteranalyse</a:t>
            </a:r>
            <a:endParaRPr lang="nl-NL" sz="1600" i="1" dirty="0"/>
          </a:p>
          <a:p>
            <a:pPr>
              <a:lnSpc>
                <a:spcPct val="300000"/>
              </a:lnSpc>
            </a:pPr>
            <a:r>
              <a:rPr lang="nl-NL" sz="2400" dirty="0"/>
              <a:t>Boormonsterfotografie</a:t>
            </a:r>
            <a:endParaRPr lang="nl-NL" sz="1600" i="1" dirty="0"/>
          </a:p>
          <a:p>
            <a:pPr>
              <a:lnSpc>
                <a:spcPct val="300000"/>
              </a:lnSpc>
            </a:pPr>
            <a:r>
              <a:rPr lang="nl-NL" sz="2400" dirty="0"/>
              <a:t>Boorgatlogging</a:t>
            </a:r>
          </a:p>
          <a:p>
            <a:pPr marL="723900">
              <a:lnSpc>
                <a:spcPct val="300000"/>
              </a:lnSpc>
            </a:pPr>
            <a:endParaRPr lang="nl-NL" sz="1600" i="1" dirty="0"/>
          </a:p>
        </p:txBody>
      </p:sp>
      <p:sp>
        <p:nvSpPr>
          <p:cNvPr id="15" name="Linkeraccolade 14">
            <a:extLst>
              <a:ext uri="{FF2B5EF4-FFF2-40B4-BE49-F238E27FC236}">
                <a16:creationId xmlns:a16="http://schemas.microsoft.com/office/drawing/2014/main" id="{7C51C614-F638-42DB-8B8D-DABEEBBDB079}"/>
              </a:ext>
            </a:extLst>
          </p:cNvPr>
          <p:cNvSpPr/>
          <p:nvPr/>
        </p:nvSpPr>
        <p:spPr>
          <a:xfrm>
            <a:off x="4065750" y="1714500"/>
            <a:ext cx="518165" cy="4410168"/>
          </a:xfrm>
          <a:prstGeom prst="leftBrace">
            <a:avLst/>
          </a:prstGeom>
          <a:ln w="38100"/>
        </p:spPr>
        <p:style>
          <a:lnRef idx="3">
            <a:schemeClr val="accent3"/>
          </a:lnRef>
          <a:fillRef idx="0">
            <a:schemeClr val="accent3"/>
          </a:fillRef>
          <a:effectRef idx="2">
            <a:schemeClr val="accent3"/>
          </a:effectRef>
          <a:fontRef idx="minor">
            <a:schemeClr val="tx1"/>
          </a:fontRef>
        </p:style>
        <p:txBody>
          <a:bodyPr rtlCol="0" anchor="ctr"/>
          <a:lstStyle/>
          <a:p>
            <a:pPr algn="ctr"/>
            <a:endParaRPr lang="nl-NL"/>
          </a:p>
        </p:txBody>
      </p:sp>
      <p:sp>
        <p:nvSpPr>
          <p:cNvPr id="16" name="Tijdelijke aanduiding voor dianummer 15">
            <a:extLst>
              <a:ext uri="{FF2B5EF4-FFF2-40B4-BE49-F238E27FC236}">
                <a16:creationId xmlns:a16="http://schemas.microsoft.com/office/drawing/2014/main" id="{0A3ED19C-3B17-4876-A5A0-F62D369B0990}"/>
              </a:ext>
            </a:extLst>
          </p:cNvPr>
          <p:cNvSpPr>
            <a:spLocks noGrp="1"/>
          </p:cNvSpPr>
          <p:nvPr>
            <p:ph type="sldNum" sz="quarter" idx="12"/>
          </p:nvPr>
        </p:nvSpPr>
        <p:spPr/>
        <p:txBody>
          <a:bodyPr/>
          <a:lstStyle/>
          <a:p>
            <a:fld id="{10A0A6AF-03C5-477E-939A-E28F7E7F05EA}" type="slidenum">
              <a:rPr lang="nl-NL" smtClean="0"/>
              <a:pPr/>
              <a:t>10</a:t>
            </a:fld>
            <a:endParaRPr lang="nl-NL" dirty="0"/>
          </a:p>
        </p:txBody>
      </p:sp>
      <p:pic>
        <p:nvPicPr>
          <p:cNvPr id="4" name="Afbeelding 3">
            <a:extLst>
              <a:ext uri="{FF2B5EF4-FFF2-40B4-BE49-F238E27FC236}">
                <a16:creationId xmlns:a16="http://schemas.microsoft.com/office/drawing/2014/main" id="{46C935C0-AFDB-4B87-98C0-B4382C1E72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6578" y="3051019"/>
            <a:ext cx="1126651" cy="913501"/>
          </a:xfrm>
          <a:prstGeom prst="rect">
            <a:avLst/>
          </a:prstGeom>
        </p:spPr>
      </p:pic>
      <p:pic>
        <p:nvPicPr>
          <p:cNvPr id="21" name="Picture 2">
            <a:extLst>
              <a:ext uri="{FF2B5EF4-FFF2-40B4-BE49-F238E27FC236}">
                <a16:creationId xmlns:a16="http://schemas.microsoft.com/office/drawing/2014/main" id="{C3213DCF-5A4C-42E3-88BC-7B24088AE8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5744" y="4168273"/>
            <a:ext cx="970381" cy="1143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59283C7F-0C98-46E0-8AFB-B22D89589B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8849" y="5478076"/>
            <a:ext cx="1032133" cy="122753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Afbeelding 23">
            <a:extLst>
              <a:ext uri="{FF2B5EF4-FFF2-40B4-BE49-F238E27FC236}">
                <a16:creationId xmlns:a16="http://schemas.microsoft.com/office/drawing/2014/main" id="{4C326C43-4900-47FE-B42D-38666142C6A4}"/>
              </a:ext>
            </a:extLst>
          </p:cNvPr>
          <p:cNvPicPr>
            <a:picLocks noChangeAspect="1"/>
          </p:cNvPicPr>
          <p:nvPr/>
        </p:nvPicPr>
        <p:blipFill>
          <a:blip r:embed="rId7"/>
          <a:stretch>
            <a:fillRect/>
          </a:stretch>
        </p:blipFill>
        <p:spPr>
          <a:xfrm>
            <a:off x="10148481" y="3231225"/>
            <a:ext cx="1126651" cy="6969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5" name="Afbeelding 24">
            <a:extLst>
              <a:ext uri="{FF2B5EF4-FFF2-40B4-BE49-F238E27FC236}">
                <a16:creationId xmlns:a16="http://schemas.microsoft.com/office/drawing/2014/main" id="{FA960118-D615-453A-9AC7-3499B37EF5E7}"/>
              </a:ext>
            </a:extLst>
          </p:cNvPr>
          <p:cNvPicPr>
            <a:picLocks noChangeAspect="1"/>
          </p:cNvPicPr>
          <p:nvPr/>
        </p:nvPicPr>
        <p:blipFill>
          <a:blip r:embed="rId8"/>
          <a:stretch>
            <a:fillRect/>
          </a:stretch>
        </p:blipFill>
        <p:spPr>
          <a:xfrm>
            <a:off x="10058235" y="4141038"/>
            <a:ext cx="1158142" cy="1143150"/>
          </a:xfrm>
          <a:prstGeom prst="rect">
            <a:avLst/>
          </a:prstGeom>
        </p:spPr>
      </p:pic>
      <p:pic>
        <p:nvPicPr>
          <p:cNvPr id="10" name="Afbeelding 9">
            <a:extLst>
              <a:ext uri="{FF2B5EF4-FFF2-40B4-BE49-F238E27FC236}">
                <a16:creationId xmlns:a16="http://schemas.microsoft.com/office/drawing/2014/main" id="{40085D0A-B8B0-4CCE-A9A1-25ABEB25136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2162" y="1704748"/>
            <a:ext cx="816319" cy="11256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28" name="Groep 27">
            <a:extLst>
              <a:ext uri="{FF2B5EF4-FFF2-40B4-BE49-F238E27FC236}">
                <a16:creationId xmlns:a16="http://schemas.microsoft.com/office/drawing/2014/main" id="{503738F7-65C3-43E3-987A-C4E76F5CF853}"/>
              </a:ext>
            </a:extLst>
          </p:cNvPr>
          <p:cNvGrpSpPr/>
          <p:nvPr/>
        </p:nvGrpSpPr>
        <p:grpSpPr>
          <a:xfrm>
            <a:off x="10615154" y="1470814"/>
            <a:ext cx="1019540" cy="1443592"/>
            <a:chOff x="3674268" y="0"/>
            <a:chExt cx="4843463" cy="6858000"/>
          </a:xfrm>
        </p:grpSpPr>
        <p:pic>
          <p:nvPicPr>
            <p:cNvPr id="26" name="Afbeelding 25">
              <a:extLst>
                <a:ext uri="{FF2B5EF4-FFF2-40B4-BE49-F238E27FC236}">
                  <a16:creationId xmlns:a16="http://schemas.microsoft.com/office/drawing/2014/main" id="{D5C56642-63BE-43B3-98DE-80043B20E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4268" y="0"/>
              <a:ext cx="4843463" cy="6858000"/>
            </a:xfrm>
            <a:prstGeom prst="rect">
              <a:avLst/>
            </a:prstGeom>
          </p:spPr>
        </p:pic>
        <p:sp>
          <p:nvSpPr>
            <p:cNvPr id="27" name="Rechthoek 26">
              <a:extLst>
                <a:ext uri="{FF2B5EF4-FFF2-40B4-BE49-F238E27FC236}">
                  <a16:creationId xmlns:a16="http://schemas.microsoft.com/office/drawing/2014/main" id="{09114046-07C8-4764-8AB5-5F631A14C67D}"/>
                </a:ext>
              </a:extLst>
            </p:cNvPr>
            <p:cNvSpPr/>
            <p:nvPr/>
          </p:nvSpPr>
          <p:spPr>
            <a:xfrm>
              <a:off x="7287178" y="412060"/>
              <a:ext cx="990047" cy="359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Tree>
    <p:extLst>
      <p:ext uri="{BB962C8B-B14F-4D97-AF65-F5344CB8AC3E}">
        <p14:creationId xmlns:p14="http://schemas.microsoft.com/office/powerpoint/2010/main" val="2726974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9DB0FD7B-B6EE-4F85-94F6-55A4534F2338}"/>
              </a:ext>
            </a:extLst>
          </p:cNvPr>
          <p:cNvGrpSpPr/>
          <p:nvPr/>
        </p:nvGrpSpPr>
        <p:grpSpPr>
          <a:xfrm>
            <a:off x="635000" y="997527"/>
            <a:ext cx="11285451" cy="4987637"/>
            <a:chOff x="-1" y="-13852"/>
            <a:chExt cx="6799812" cy="3415142"/>
          </a:xfrm>
        </p:grpSpPr>
        <p:pic>
          <p:nvPicPr>
            <p:cNvPr id="410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6799810" cy="266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DEF969A-9CAB-406A-AAE6-0299D548B352}"/>
                </a:ext>
              </a:extLst>
            </p:cNvPr>
            <p:cNvPicPr>
              <a:picLocks noChangeAspect="1"/>
            </p:cNvPicPr>
            <p:nvPr/>
          </p:nvPicPr>
          <p:blipFill>
            <a:blip r:embed="rId4"/>
            <a:stretch>
              <a:fillRect/>
            </a:stretch>
          </p:blipFill>
          <p:spPr>
            <a:xfrm>
              <a:off x="2020598" y="-13852"/>
              <a:ext cx="2853108" cy="2673927"/>
            </a:xfrm>
            <a:prstGeom prst="rect">
              <a:avLst/>
            </a:prstGeom>
          </p:spPr>
        </p:pic>
        <p:pic>
          <p:nvPicPr>
            <p:cNvPr id="5" name="Afbeelding 4">
              <a:extLst>
                <a:ext uri="{FF2B5EF4-FFF2-40B4-BE49-F238E27FC236}">
                  <a16:creationId xmlns:a16="http://schemas.microsoft.com/office/drawing/2014/main" id="{FCEA9964-3A2B-4885-A416-B71A302E41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81302"/>
              <a:ext cx="2618510" cy="1678226"/>
            </a:xfrm>
            <a:prstGeom prst="rect">
              <a:avLst/>
            </a:prstGeom>
          </p:spPr>
        </p:pic>
        <p:pic>
          <p:nvPicPr>
            <p:cNvPr id="1026" name="Picture 2">
              <a:extLst>
                <a:ext uri="{FF2B5EF4-FFF2-40B4-BE49-F238E27FC236}">
                  <a16:creationId xmlns:a16="http://schemas.microsoft.com/office/drawing/2014/main" id="{862F215F-E8E1-44C1-BAB6-746508F26C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8580" y="0"/>
              <a:ext cx="762015" cy="21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8BE4786A-7736-489F-AB96-9EDED3491B61}"/>
                </a:ext>
              </a:extLst>
            </p:cNvPr>
            <p:cNvPicPr>
              <a:picLocks noChangeAspect="1"/>
            </p:cNvPicPr>
            <p:nvPr/>
          </p:nvPicPr>
          <p:blipFill>
            <a:blip r:embed="rId7"/>
            <a:stretch>
              <a:fillRect/>
            </a:stretch>
          </p:blipFill>
          <p:spPr>
            <a:xfrm>
              <a:off x="435837" y="1601065"/>
              <a:ext cx="152400" cy="1800225"/>
            </a:xfrm>
            <a:prstGeom prst="rect">
              <a:avLst/>
            </a:prstGeom>
          </p:spPr>
        </p:pic>
      </p:grpSp>
      <p:sp>
        <p:nvSpPr>
          <p:cNvPr id="8" name="Tijdelijke aanduiding voor inhoud 2"/>
          <p:cNvSpPr>
            <a:spLocks noGrp="1"/>
          </p:cNvSpPr>
          <p:nvPr>
            <p:ph idx="1"/>
          </p:nvPr>
        </p:nvSpPr>
        <p:spPr>
          <a:xfrm>
            <a:off x="1927166" y="4791588"/>
            <a:ext cx="4838700" cy="1429824"/>
          </a:xfrm>
        </p:spPr>
        <p:txBody>
          <a:bodyPr numCol="1">
            <a:normAutofit/>
          </a:bodyPr>
          <a:lstStyle/>
          <a:p>
            <a:pPr marL="0" indent="0">
              <a:buNone/>
            </a:pPr>
            <a:endParaRPr lang="nl-NL" sz="2400" dirty="0"/>
          </a:p>
          <a:p>
            <a:pPr marL="0" indent="0">
              <a:buNone/>
            </a:pPr>
            <a:r>
              <a:rPr lang="nl-NL" sz="3600" dirty="0">
                <a:solidFill>
                  <a:srgbClr val="000000"/>
                </a:solidFill>
                <a:latin typeface="Verdana"/>
              </a:rPr>
              <a:t>Intermezzo</a:t>
            </a:r>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11</a:t>
            </a:fld>
            <a:endParaRPr lang="nl-NL" dirty="0"/>
          </a:p>
        </p:txBody>
      </p:sp>
    </p:spTree>
    <p:extLst>
      <p:ext uri="{BB962C8B-B14F-4D97-AF65-F5344CB8AC3E}">
        <p14:creationId xmlns:p14="http://schemas.microsoft.com/office/powerpoint/2010/main" val="39078375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53D8A6B9-A2C8-49CF-8715-8B61400D73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128" t="20516" r="9617"/>
          <a:stretch/>
        </p:blipFill>
        <p:spPr>
          <a:xfrm>
            <a:off x="6896081" y="1424555"/>
            <a:ext cx="4778416" cy="4619293"/>
          </a:xfrm>
          <a:prstGeom prst="rect">
            <a:avLst/>
          </a:prstGeom>
        </p:spPr>
      </p:pic>
      <p:sp>
        <p:nvSpPr>
          <p:cNvPr id="2" name="Titel 1">
            <a:extLst>
              <a:ext uri="{FF2B5EF4-FFF2-40B4-BE49-F238E27FC236}">
                <a16:creationId xmlns:a16="http://schemas.microsoft.com/office/drawing/2014/main" id="{8D94BA56-F313-48BB-AD34-8A5C92B2DFFE}"/>
              </a:ext>
            </a:extLst>
          </p:cNvPr>
          <p:cNvSpPr>
            <a:spLocks noGrp="1"/>
          </p:cNvSpPr>
          <p:nvPr>
            <p:ph type="title"/>
          </p:nvPr>
        </p:nvSpPr>
        <p:spPr>
          <a:xfrm>
            <a:off x="523875" y="814152"/>
            <a:ext cx="10923588" cy="948047"/>
          </a:xfrm>
        </p:spPr>
        <p:txBody>
          <a:bodyPr>
            <a:normAutofit/>
          </a:bodyPr>
          <a:lstStyle/>
          <a:p>
            <a:r>
              <a:rPr lang="nl-NL" dirty="0"/>
              <a:t>Diversiteit in booronderzoek </a:t>
            </a:r>
          </a:p>
        </p:txBody>
      </p:sp>
      <p:sp>
        <p:nvSpPr>
          <p:cNvPr id="4" name="Tijdelijke aanduiding voor dianummer 3">
            <a:extLst>
              <a:ext uri="{FF2B5EF4-FFF2-40B4-BE49-F238E27FC236}">
                <a16:creationId xmlns:a16="http://schemas.microsoft.com/office/drawing/2014/main" id="{AA61D289-24EE-4382-935F-CF2779C42651}"/>
              </a:ext>
            </a:extLst>
          </p:cNvPr>
          <p:cNvSpPr>
            <a:spLocks noGrp="1"/>
          </p:cNvSpPr>
          <p:nvPr>
            <p:ph type="sldNum" sz="quarter" idx="11"/>
          </p:nvPr>
        </p:nvSpPr>
        <p:spPr bwMode="auto">
          <a:xfrm>
            <a:off x="466725" y="4958953"/>
            <a:ext cx="1905000" cy="89297"/>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defPPr>
              <a:defRPr lang="nl-NL"/>
            </a:defPPr>
            <a:lvl1pPr algn="l" rtl="0" fontAlgn="base">
              <a:spcBef>
                <a:spcPct val="0"/>
              </a:spcBef>
              <a:spcAft>
                <a:spcPct val="0"/>
              </a:spcAft>
              <a:defRPr sz="1000" kern="1200">
                <a:solidFill>
                  <a:srgbClr val="FFFFFF"/>
                </a:solidFill>
                <a:latin typeface="+mn-lt"/>
                <a:ea typeface="+mn-ea"/>
                <a:cs typeface="Arial" charset="0"/>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fld id="{2ACDB467-7873-4513-AFB0-64C93AB0D52A}" type="slidenum">
              <a:rPr lang="nl-NL" smtClean="0"/>
              <a:pPr/>
              <a:t>12</a:t>
            </a:fld>
            <a:endParaRPr lang="nl-NL"/>
          </a:p>
        </p:txBody>
      </p:sp>
      <p:sp>
        <p:nvSpPr>
          <p:cNvPr id="7" name="Tijdelijke aanduiding voor inhoud 6">
            <a:extLst>
              <a:ext uri="{FF2B5EF4-FFF2-40B4-BE49-F238E27FC236}">
                <a16:creationId xmlns:a16="http://schemas.microsoft.com/office/drawing/2014/main" id="{23BEE5D1-EA97-43AE-B47A-AE499E52DEF1}"/>
              </a:ext>
            </a:extLst>
          </p:cNvPr>
          <p:cNvSpPr>
            <a:spLocks noGrp="1"/>
          </p:cNvSpPr>
          <p:nvPr>
            <p:ph idx="1"/>
          </p:nvPr>
        </p:nvSpPr>
        <p:spPr>
          <a:xfrm>
            <a:off x="523875" y="1762198"/>
            <a:ext cx="11668125" cy="4664360"/>
          </a:xfrm>
        </p:spPr>
        <p:txBody>
          <a:bodyPr rIns="0" numCol="1">
            <a:normAutofit/>
          </a:bodyPr>
          <a:lstStyle/>
          <a:p>
            <a:pPr marL="0" indent="0">
              <a:buNone/>
            </a:pPr>
            <a:r>
              <a:rPr lang="nl-NL" b="1" dirty="0"/>
              <a:t>Bepaling inhoud op basis van:</a:t>
            </a:r>
          </a:p>
          <a:p>
            <a:pPr marL="0" indent="0">
              <a:buNone/>
            </a:pPr>
            <a:endParaRPr lang="nl-NL" b="1" dirty="0"/>
          </a:p>
          <a:p>
            <a:pPr>
              <a:buClrTx/>
              <a:buAutoNum type="arabicPeriod"/>
            </a:pPr>
            <a:r>
              <a:rPr lang="nl-NL" dirty="0"/>
              <a:t>Uitvoering van het booronderzoek</a:t>
            </a:r>
          </a:p>
          <a:p>
            <a:pPr>
              <a:buClrTx/>
              <a:buAutoNum type="arabicPeriod"/>
            </a:pPr>
            <a:r>
              <a:rPr lang="nl-NL" dirty="0"/>
              <a:t>Aanwezigheid van deelonderzoeken </a:t>
            </a:r>
          </a:p>
          <a:p>
            <a:pPr>
              <a:buClrTx/>
              <a:buAutoNum type="arabicPeriod"/>
            </a:pPr>
            <a:r>
              <a:rPr lang="nl-NL" dirty="0"/>
              <a:t>De inhoud van de deelonderzoeken</a:t>
            </a:r>
          </a:p>
          <a:p>
            <a:pPr marL="361950" lvl="1" indent="0">
              <a:buClrTx/>
              <a:buNone/>
            </a:pPr>
            <a:endParaRPr lang="nl-NL" sz="1867" b="1" dirty="0"/>
          </a:p>
          <a:p>
            <a:pPr marL="48750" indent="0">
              <a:buClrTx/>
              <a:buNone/>
            </a:pPr>
            <a:endParaRPr lang="nl-NL" b="1" dirty="0"/>
          </a:p>
          <a:p>
            <a:pPr marL="48750" indent="0">
              <a:buClrTx/>
              <a:buNone/>
            </a:pPr>
            <a:r>
              <a:rPr lang="nl-NL" b="1" dirty="0"/>
              <a:t>Indeling op basis van vakgebied!</a:t>
            </a:r>
          </a:p>
          <a:p>
            <a:pPr marL="1076325" lvl="2" indent="-266700">
              <a:buClrTx/>
              <a:buFont typeface="Arial" panose="020B0604020202020204" pitchFamily="34" charset="0"/>
              <a:buChar char="•"/>
              <a:tabLst>
                <a:tab pos="990600" algn="l"/>
              </a:tabLst>
            </a:pPr>
            <a:endParaRPr lang="nl-NL" sz="1600" dirty="0"/>
          </a:p>
          <a:p>
            <a:pPr marL="1066773" lvl="1" indent="-457189">
              <a:buFont typeface="+mj-lt"/>
              <a:buAutoNum type="alphaUcPeriod"/>
            </a:pPr>
            <a:endParaRPr lang="nl-NL" sz="1867" dirty="0"/>
          </a:p>
          <a:p>
            <a:pPr marL="609585" lvl="1" indent="0">
              <a:buNone/>
            </a:pPr>
            <a:endParaRPr lang="nl-NL" sz="1467" dirty="0"/>
          </a:p>
        </p:txBody>
      </p:sp>
      <p:sp>
        <p:nvSpPr>
          <p:cNvPr id="12" name="Tijdelijke aanduiding voor voettekst 11">
            <a:extLst>
              <a:ext uri="{FF2B5EF4-FFF2-40B4-BE49-F238E27FC236}">
                <a16:creationId xmlns:a16="http://schemas.microsoft.com/office/drawing/2014/main" id="{9BB259DD-A86A-4164-8137-94379C5F55A4}"/>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38326149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D274D95-AF1D-4D05-A2CC-C4CE4CB3D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13</a:t>
            </a:fld>
            <a:endParaRPr lang="nl-NL" dirty="0"/>
          </a:p>
        </p:txBody>
      </p:sp>
      <p:sp>
        <p:nvSpPr>
          <p:cNvPr id="10" name="Tijdelijke aanduiding voor voettekst 9">
            <a:extLst>
              <a:ext uri="{FF2B5EF4-FFF2-40B4-BE49-F238E27FC236}">
                <a16:creationId xmlns:a16="http://schemas.microsoft.com/office/drawing/2014/main" id="{BF05AD32-D84B-423C-84B8-5A36C136B4F8}"/>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2613487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A54726B-6A83-4270-B085-FBAA38F18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14</a:t>
            </a:fld>
            <a:endParaRPr lang="nl-NL" dirty="0"/>
          </a:p>
        </p:txBody>
      </p:sp>
      <p:sp>
        <p:nvSpPr>
          <p:cNvPr id="9" name="Rechthoek 8"/>
          <p:cNvSpPr/>
          <p:nvPr/>
        </p:nvSpPr>
        <p:spPr>
          <a:xfrm>
            <a:off x="4173025" y="1650"/>
            <a:ext cx="8528152"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32045" y="1650"/>
            <a:ext cx="2126855"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1" name="Groep 10"/>
          <p:cNvGrpSpPr/>
          <p:nvPr/>
        </p:nvGrpSpPr>
        <p:grpSpPr>
          <a:xfrm>
            <a:off x="4092525" y="4548339"/>
            <a:ext cx="1685216" cy="792004"/>
            <a:chOff x="3909650" y="4531714"/>
            <a:chExt cx="1685216" cy="792004"/>
          </a:xfrm>
        </p:grpSpPr>
        <p:cxnSp>
          <p:nvCxnSpPr>
            <p:cNvPr id="12" name="Rechte verbindingslijn met pijl 11"/>
            <p:cNvCxnSpPr/>
            <p:nvPr/>
          </p:nvCxnSpPr>
          <p:spPr>
            <a:xfrm flipH="1">
              <a:off x="3909650" y="4531714"/>
              <a:ext cx="16099" cy="42267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4017691" y="4585054"/>
              <a:ext cx="1294779" cy="369332"/>
            </a:xfrm>
            <a:prstGeom prst="rect">
              <a:avLst/>
            </a:prstGeom>
            <a:noFill/>
          </p:spPr>
          <p:txBody>
            <a:bodyPr wrap="square" rtlCol="0">
              <a:spAutoFit/>
            </a:bodyPr>
            <a:lstStyle/>
            <a:p>
              <a:r>
                <a:rPr lang="nl-NL" dirty="0"/>
                <a:t>Tot 2,5m</a:t>
              </a:r>
            </a:p>
          </p:txBody>
        </p:sp>
        <p:sp>
          <p:nvSpPr>
            <p:cNvPr id="14" name="Tekstvak 13"/>
            <p:cNvSpPr txBox="1"/>
            <p:nvPr/>
          </p:nvSpPr>
          <p:spPr>
            <a:xfrm>
              <a:off x="4028419" y="4954386"/>
              <a:ext cx="1566447" cy="369332"/>
            </a:xfrm>
            <a:prstGeom prst="rect">
              <a:avLst/>
            </a:prstGeom>
            <a:noFill/>
          </p:spPr>
          <p:txBody>
            <a:bodyPr wrap="square" rtlCol="0">
              <a:spAutoFit/>
            </a:bodyPr>
            <a:lstStyle/>
            <a:p>
              <a:r>
                <a:rPr lang="nl-NL" dirty="0"/>
                <a:t>Max 15m</a:t>
              </a:r>
            </a:p>
          </p:txBody>
        </p:sp>
      </p:grpSp>
      <p:sp>
        <p:nvSpPr>
          <p:cNvPr id="16" name="Titel 2"/>
          <p:cNvSpPr txBox="1">
            <a:spLocks/>
          </p:cNvSpPr>
          <p:nvPr/>
        </p:nvSpPr>
        <p:spPr>
          <a:xfrm>
            <a:off x="6313823" y="1818636"/>
            <a:ext cx="4839952"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Bodemkunde </a:t>
            </a:r>
            <a:r>
              <a:rPr lang="nl-NL" sz="1800" b="1" dirty="0"/>
              <a:t>1-1-2018</a:t>
            </a:r>
            <a:endParaRPr lang="nl-NL" b="1" dirty="0"/>
          </a:p>
        </p:txBody>
      </p:sp>
      <p:sp>
        <p:nvSpPr>
          <p:cNvPr id="6" name="Tijdelijke aanduiding voor voettekst 5">
            <a:extLst>
              <a:ext uri="{FF2B5EF4-FFF2-40B4-BE49-F238E27FC236}">
                <a16:creationId xmlns:a16="http://schemas.microsoft.com/office/drawing/2014/main" id="{6979FF60-2F2F-4EAF-A9EE-9812EAF3D5ED}"/>
              </a:ext>
            </a:extLst>
          </p:cNvPr>
          <p:cNvSpPr>
            <a:spLocks noGrp="1"/>
          </p:cNvSpPr>
          <p:nvPr>
            <p:ph type="ftr" sz="quarter" idx="3"/>
          </p:nvPr>
        </p:nvSpPr>
        <p:spPr/>
        <p:txBody>
          <a:bodyPr/>
          <a:lstStyle/>
          <a:p>
            <a:r>
              <a:rPr lang="nl-NL"/>
              <a:t>BRO'tje: Booronderzoek. De basis.</a:t>
            </a:r>
            <a:endParaRPr lang="nl-NL" dirty="0"/>
          </a:p>
        </p:txBody>
      </p:sp>
      <p:sp>
        <p:nvSpPr>
          <p:cNvPr id="17" name="Tijdelijke aanduiding voor inhoud 1"/>
          <p:cNvSpPr txBox="1">
            <a:spLocks/>
          </p:cNvSpPr>
          <p:nvPr/>
        </p:nvSpPr>
        <p:spPr>
          <a:xfrm>
            <a:off x="6393723" y="2448700"/>
            <a:ext cx="5674242" cy="2320284"/>
          </a:xfrm>
          <a:prstGeom prst="rect">
            <a:avLst/>
          </a:prstGeom>
        </p:spPr>
        <p:txBody>
          <a:bodyPr numCol="1">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dirty="0" smtClean="0"/>
              <a:t>Landbouw </a:t>
            </a:r>
            <a:r>
              <a:rPr lang="nl-NL" dirty="0"/>
              <a:t>en natuurontwikkeling</a:t>
            </a:r>
          </a:p>
          <a:p>
            <a:r>
              <a:rPr lang="nl-NL" dirty="0" smtClean="0"/>
              <a:t>Bepalen </a:t>
            </a:r>
            <a:r>
              <a:rPr lang="nl-NL" dirty="0"/>
              <a:t>bodemgeschiktheid</a:t>
            </a:r>
          </a:p>
          <a:p>
            <a:r>
              <a:rPr lang="nl-NL" dirty="0" smtClean="0"/>
              <a:t>Kartering </a:t>
            </a:r>
            <a:r>
              <a:rPr lang="nl-NL" dirty="0"/>
              <a:t>of </a:t>
            </a:r>
            <a:r>
              <a:rPr lang="nl-NL" dirty="0" smtClean="0"/>
              <a:t>modellering</a:t>
            </a:r>
            <a:endParaRPr lang="nl-NL" dirty="0"/>
          </a:p>
        </p:txBody>
      </p:sp>
    </p:spTree>
    <p:extLst>
      <p:ext uri="{BB962C8B-B14F-4D97-AF65-F5344CB8AC3E}">
        <p14:creationId xmlns:p14="http://schemas.microsoft.com/office/powerpoint/2010/main" val="23996224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7F7CDE6B-82A8-4B81-8116-60BDCE3952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15</a:t>
            </a:fld>
            <a:endParaRPr lang="nl-NL" dirty="0"/>
          </a:p>
        </p:txBody>
      </p:sp>
      <p:sp>
        <p:nvSpPr>
          <p:cNvPr id="9" name="Rechthoek 8"/>
          <p:cNvSpPr/>
          <p:nvPr/>
        </p:nvSpPr>
        <p:spPr>
          <a:xfrm>
            <a:off x="2090157" y="1650"/>
            <a:ext cx="10611019"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0" name="Groep 9"/>
          <p:cNvGrpSpPr/>
          <p:nvPr/>
        </p:nvGrpSpPr>
        <p:grpSpPr>
          <a:xfrm>
            <a:off x="2005252" y="4531611"/>
            <a:ext cx="1625529" cy="1223212"/>
            <a:chOff x="1855627" y="4481736"/>
            <a:chExt cx="1625529" cy="1223212"/>
          </a:xfrm>
        </p:grpSpPr>
        <p:cxnSp>
          <p:nvCxnSpPr>
            <p:cNvPr id="11" name="Rechte verbindingslijn met pijl 10"/>
            <p:cNvCxnSpPr/>
            <p:nvPr/>
          </p:nvCxnSpPr>
          <p:spPr>
            <a:xfrm>
              <a:off x="1855627" y="4481736"/>
              <a:ext cx="0" cy="9007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p:nvPr/>
          </p:nvSpPr>
          <p:spPr>
            <a:xfrm>
              <a:off x="1896381" y="4932116"/>
              <a:ext cx="1294779" cy="369332"/>
            </a:xfrm>
            <a:prstGeom prst="rect">
              <a:avLst/>
            </a:prstGeom>
            <a:noFill/>
          </p:spPr>
          <p:txBody>
            <a:bodyPr wrap="square" rtlCol="0">
              <a:spAutoFit/>
            </a:bodyPr>
            <a:lstStyle/>
            <a:p>
              <a:r>
                <a:rPr lang="nl-NL" dirty="0"/>
                <a:t>Tot 40m</a:t>
              </a:r>
            </a:p>
          </p:txBody>
        </p:sp>
        <p:sp>
          <p:nvSpPr>
            <p:cNvPr id="13" name="Tekstvak 12"/>
            <p:cNvSpPr txBox="1"/>
            <p:nvPr/>
          </p:nvSpPr>
          <p:spPr>
            <a:xfrm>
              <a:off x="1914709" y="5335616"/>
              <a:ext cx="1566447" cy="369332"/>
            </a:xfrm>
            <a:prstGeom prst="rect">
              <a:avLst/>
            </a:prstGeom>
            <a:noFill/>
          </p:spPr>
          <p:txBody>
            <a:bodyPr wrap="square" rtlCol="0">
              <a:spAutoFit/>
            </a:bodyPr>
            <a:lstStyle/>
            <a:p>
              <a:r>
                <a:rPr lang="nl-NL" dirty="0"/>
                <a:t>Max 150m</a:t>
              </a:r>
            </a:p>
          </p:txBody>
        </p:sp>
      </p:grpSp>
      <p:sp>
        <p:nvSpPr>
          <p:cNvPr id="14" name="Tijdelijke aanduiding voor inhoud 1"/>
          <p:cNvSpPr txBox="1">
            <a:spLocks/>
          </p:cNvSpPr>
          <p:nvPr/>
        </p:nvSpPr>
        <p:spPr>
          <a:xfrm>
            <a:off x="4163608" y="1537341"/>
            <a:ext cx="7823350" cy="2320284"/>
          </a:xfrm>
          <a:prstGeom prst="rect">
            <a:avLst/>
          </a:prstGeom>
        </p:spPr>
        <p:txBody>
          <a:bodyPr numCol="1">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dirty="0" smtClean="0"/>
              <a:t>Draagkracht </a:t>
            </a:r>
            <a:r>
              <a:rPr lang="nl-NL" dirty="0"/>
              <a:t>en stevigheid ondergrond</a:t>
            </a:r>
          </a:p>
          <a:p>
            <a:r>
              <a:rPr lang="nl-NL" dirty="0" smtClean="0"/>
              <a:t>Het </a:t>
            </a:r>
            <a:r>
              <a:rPr lang="nl-NL" dirty="0"/>
              <a:t>gedrag bij aanbrengen bepaalde belasting </a:t>
            </a:r>
          </a:p>
          <a:p>
            <a:r>
              <a:rPr lang="nl-NL" dirty="0" smtClean="0"/>
              <a:t>Veranderen grondwatersituatie</a:t>
            </a:r>
            <a:endParaRPr lang="nl-NL" dirty="0"/>
          </a:p>
        </p:txBody>
      </p:sp>
      <p:sp>
        <p:nvSpPr>
          <p:cNvPr id="15" name="Titel 2"/>
          <p:cNvSpPr txBox="1">
            <a:spLocks/>
          </p:cNvSpPr>
          <p:nvPr/>
        </p:nvSpPr>
        <p:spPr>
          <a:xfrm>
            <a:off x="4159610" y="819763"/>
            <a:ext cx="5915415"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Geotechniek </a:t>
            </a:r>
            <a:r>
              <a:rPr lang="nl-NL" sz="1800" b="1" dirty="0"/>
              <a:t>1-1-2020</a:t>
            </a:r>
            <a:endParaRPr lang="nl-NL" sz="1800" dirty="0"/>
          </a:p>
        </p:txBody>
      </p:sp>
      <p:sp>
        <p:nvSpPr>
          <p:cNvPr id="6" name="Tijdelijke aanduiding voor voettekst 5">
            <a:extLst>
              <a:ext uri="{FF2B5EF4-FFF2-40B4-BE49-F238E27FC236}">
                <a16:creationId xmlns:a16="http://schemas.microsoft.com/office/drawing/2014/main" id="{03C9E647-F440-4189-9FF0-54CE88AA6A8A}"/>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21190371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4361ED-049C-43FF-94F7-56AEC04C6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16</a:t>
            </a:fld>
            <a:endParaRPr lang="nl-NL" dirty="0"/>
          </a:p>
        </p:txBody>
      </p:sp>
      <p:sp>
        <p:nvSpPr>
          <p:cNvPr id="9" name="Rechthoek 8"/>
          <p:cNvSpPr/>
          <p:nvPr/>
        </p:nvSpPr>
        <p:spPr>
          <a:xfrm>
            <a:off x="0" y="-7875"/>
            <a:ext cx="12701176" cy="4443118"/>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el 2"/>
          <p:cNvSpPr txBox="1">
            <a:spLocks/>
          </p:cNvSpPr>
          <p:nvPr/>
        </p:nvSpPr>
        <p:spPr>
          <a:xfrm>
            <a:off x="845939" y="474009"/>
            <a:ext cx="4975669"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Geologie </a:t>
            </a:r>
            <a:r>
              <a:rPr lang="nl-NL" sz="1800" b="1" dirty="0"/>
              <a:t>1-7-2021</a:t>
            </a:r>
            <a:endParaRPr lang="nl-NL" b="1" dirty="0"/>
          </a:p>
        </p:txBody>
      </p:sp>
      <p:cxnSp>
        <p:nvCxnSpPr>
          <p:cNvPr id="19" name="Rechte verbindingslijn met pijl 18"/>
          <p:cNvCxnSpPr/>
          <p:nvPr/>
        </p:nvCxnSpPr>
        <p:spPr>
          <a:xfrm rot="-120000" flipH="1">
            <a:off x="6319685" y="4507317"/>
            <a:ext cx="50007" cy="1604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6164712" y="6174156"/>
            <a:ext cx="1566447" cy="369332"/>
          </a:xfrm>
          <a:prstGeom prst="rect">
            <a:avLst/>
          </a:prstGeom>
          <a:noFill/>
        </p:spPr>
        <p:txBody>
          <a:bodyPr wrap="square" rtlCol="0">
            <a:spAutoFit/>
          </a:bodyPr>
          <a:lstStyle/>
          <a:p>
            <a:r>
              <a:rPr lang="nl-NL" dirty="0"/>
              <a:t>Tot 500m +</a:t>
            </a:r>
          </a:p>
        </p:txBody>
      </p:sp>
      <p:sp>
        <p:nvSpPr>
          <p:cNvPr id="3" name="Tijdelijke aanduiding voor voettekst 2">
            <a:extLst>
              <a:ext uri="{FF2B5EF4-FFF2-40B4-BE49-F238E27FC236}">
                <a16:creationId xmlns:a16="http://schemas.microsoft.com/office/drawing/2014/main" id="{125A47AC-348F-492C-A6D4-6C0D02A05433}"/>
              </a:ext>
            </a:extLst>
          </p:cNvPr>
          <p:cNvSpPr>
            <a:spLocks noGrp="1"/>
          </p:cNvSpPr>
          <p:nvPr>
            <p:ph type="ftr" sz="quarter" idx="3"/>
          </p:nvPr>
        </p:nvSpPr>
        <p:spPr/>
        <p:txBody>
          <a:bodyPr/>
          <a:lstStyle/>
          <a:p>
            <a:r>
              <a:rPr lang="nl-NL"/>
              <a:t>BRO'tje: Booronderzoek. De basis.</a:t>
            </a:r>
            <a:endParaRPr lang="nl-NL" dirty="0"/>
          </a:p>
        </p:txBody>
      </p:sp>
      <p:sp>
        <p:nvSpPr>
          <p:cNvPr id="10" name="Tijdelijke aanduiding voor inhoud 1"/>
          <p:cNvSpPr txBox="1">
            <a:spLocks/>
          </p:cNvSpPr>
          <p:nvPr/>
        </p:nvSpPr>
        <p:spPr>
          <a:xfrm>
            <a:off x="951103" y="1029488"/>
            <a:ext cx="7905818" cy="2320284"/>
          </a:xfrm>
          <a:prstGeom prst="rect">
            <a:avLst/>
          </a:prstGeom>
        </p:spPr>
        <p:txBody>
          <a:bodyPr numCol="1">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dirty="0" smtClean="0"/>
              <a:t>Kartering </a:t>
            </a:r>
            <a:r>
              <a:rPr lang="nl-NL" dirty="0"/>
              <a:t>en modellering landelijke modellen</a:t>
            </a:r>
          </a:p>
          <a:p>
            <a:r>
              <a:rPr lang="nl-NL" dirty="0" smtClean="0"/>
              <a:t>Specifieke </a:t>
            </a:r>
            <a:r>
              <a:rPr lang="nl-NL" dirty="0"/>
              <a:t>(wetenschappelijke) onderzoeken</a:t>
            </a:r>
          </a:p>
        </p:txBody>
      </p:sp>
    </p:spTree>
    <p:extLst>
      <p:ext uri="{BB962C8B-B14F-4D97-AF65-F5344CB8AC3E}">
        <p14:creationId xmlns:p14="http://schemas.microsoft.com/office/powerpoint/2010/main" val="33545482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4361ED-049C-43FF-94F7-56AEC04C6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17</a:t>
            </a:fld>
            <a:endParaRPr lang="nl-NL" dirty="0"/>
          </a:p>
        </p:txBody>
      </p:sp>
      <p:sp>
        <p:nvSpPr>
          <p:cNvPr id="9" name="Rechthoek 8"/>
          <p:cNvSpPr/>
          <p:nvPr/>
        </p:nvSpPr>
        <p:spPr>
          <a:xfrm>
            <a:off x="6096000" y="1650"/>
            <a:ext cx="6605176"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32045" y="1650"/>
            <a:ext cx="4089695"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el 2"/>
          <p:cNvSpPr txBox="1">
            <a:spLocks/>
          </p:cNvSpPr>
          <p:nvPr/>
        </p:nvSpPr>
        <p:spPr>
          <a:xfrm>
            <a:off x="6553199" y="275011"/>
            <a:ext cx="4975669"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Toegepaste Geologie</a:t>
            </a:r>
          </a:p>
          <a:p>
            <a:r>
              <a:rPr lang="nl-NL" sz="1800" b="1" dirty="0"/>
              <a:t> 1-1-2022</a:t>
            </a:r>
          </a:p>
        </p:txBody>
      </p:sp>
      <p:cxnSp>
        <p:nvCxnSpPr>
          <p:cNvPr id="19" name="Rechte verbindingslijn met pijl 18"/>
          <p:cNvCxnSpPr/>
          <p:nvPr/>
        </p:nvCxnSpPr>
        <p:spPr>
          <a:xfrm rot="-120000" flipH="1">
            <a:off x="6319685" y="4507317"/>
            <a:ext cx="50007" cy="16042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6164712" y="6174156"/>
            <a:ext cx="1566447" cy="369332"/>
          </a:xfrm>
          <a:prstGeom prst="rect">
            <a:avLst/>
          </a:prstGeom>
          <a:noFill/>
        </p:spPr>
        <p:txBody>
          <a:bodyPr wrap="square" rtlCol="0">
            <a:spAutoFit/>
          </a:bodyPr>
          <a:lstStyle/>
          <a:p>
            <a:r>
              <a:rPr lang="nl-NL" dirty="0"/>
              <a:t>Max 500m</a:t>
            </a:r>
          </a:p>
        </p:txBody>
      </p:sp>
      <p:sp>
        <p:nvSpPr>
          <p:cNvPr id="6" name="Tijdelijke aanduiding voor voettekst 5">
            <a:extLst>
              <a:ext uri="{FF2B5EF4-FFF2-40B4-BE49-F238E27FC236}">
                <a16:creationId xmlns:a16="http://schemas.microsoft.com/office/drawing/2014/main" id="{4B80125D-896A-449C-990F-44F3709A96E6}"/>
              </a:ext>
            </a:extLst>
          </p:cNvPr>
          <p:cNvSpPr>
            <a:spLocks noGrp="1"/>
          </p:cNvSpPr>
          <p:nvPr>
            <p:ph type="ftr" sz="quarter" idx="3"/>
          </p:nvPr>
        </p:nvSpPr>
        <p:spPr/>
        <p:txBody>
          <a:bodyPr/>
          <a:lstStyle/>
          <a:p>
            <a:r>
              <a:rPr lang="nl-NL"/>
              <a:t>BRO'tje: Booronderzoek. De basis.</a:t>
            </a:r>
            <a:endParaRPr lang="nl-NL" dirty="0"/>
          </a:p>
        </p:txBody>
      </p:sp>
      <p:sp>
        <p:nvSpPr>
          <p:cNvPr id="11" name="Tijdelijke aanduiding voor inhoud 1"/>
          <p:cNvSpPr txBox="1">
            <a:spLocks/>
          </p:cNvSpPr>
          <p:nvPr/>
        </p:nvSpPr>
        <p:spPr>
          <a:xfrm>
            <a:off x="6704816" y="1223058"/>
            <a:ext cx="5213609" cy="2320284"/>
          </a:xfrm>
          <a:prstGeom prst="rect">
            <a:avLst/>
          </a:prstGeom>
        </p:spPr>
        <p:txBody>
          <a:bodyPr numCol="1">
            <a:normAutofit lnSpcReduction="10000"/>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dirty="0" smtClean="0"/>
              <a:t>Aanbrengen </a:t>
            </a:r>
            <a:r>
              <a:rPr lang="nl-NL" dirty="0"/>
              <a:t>van constructies t.b.v. monitoring/winning</a:t>
            </a:r>
          </a:p>
          <a:p>
            <a:r>
              <a:rPr lang="nl-NL" dirty="0" smtClean="0"/>
              <a:t>Inventariseren </a:t>
            </a:r>
            <a:r>
              <a:rPr lang="nl-NL" dirty="0"/>
              <a:t>van zand- en kleivoorraden</a:t>
            </a:r>
          </a:p>
          <a:p>
            <a:r>
              <a:rPr lang="nl-NL" dirty="0" smtClean="0"/>
              <a:t>Maken </a:t>
            </a:r>
            <a:r>
              <a:rPr lang="nl-NL" dirty="0"/>
              <a:t>lokale en regionale  modellen</a:t>
            </a:r>
          </a:p>
          <a:p>
            <a:endParaRPr lang="nl-NL" dirty="0"/>
          </a:p>
        </p:txBody>
      </p:sp>
    </p:spTree>
    <p:extLst>
      <p:ext uri="{BB962C8B-B14F-4D97-AF65-F5344CB8AC3E}">
        <p14:creationId xmlns:p14="http://schemas.microsoft.com/office/powerpoint/2010/main" val="3262403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4361ED-049C-43FF-94F7-56AEC04C6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18</a:t>
            </a:fld>
            <a:endParaRPr lang="nl-NL" dirty="0"/>
          </a:p>
        </p:txBody>
      </p:sp>
      <p:sp>
        <p:nvSpPr>
          <p:cNvPr id="9" name="Rechthoek 8"/>
          <p:cNvSpPr/>
          <p:nvPr/>
        </p:nvSpPr>
        <p:spPr>
          <a:xfrm>
            <a:off x="8119646" y="0"/>
            <a:ext cx="4623704"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9"/>
          <p:cNvSpPr/>
          <p:nvPr/>
        </p:nvSpPr>
        <p:spPr>
          <a:xfrm>
            <a:off x="-32045" y="1650"/>
            <a:ext cx="6073478"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el 2"/>
          <p:cNvSpPr txBox="1">
            <a:spLocks/>
          </p:cNvSpPr>
          <p:nvPr/>
        </p:nvSpPr>
        <p:spPr>
          <a:xfrm>
            <a:off x="357364" y="286089"/>
            <a:ext cx="4975669" cy="948047"/>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Cultuurtechniek</a:t>
            </a:r>
          </a:p>
        </p:txBody>
      </p:sp>
      <p:cxnSp>
        <p:nvCxnSpPr>
          <p:cNvPr id="19" name="Rechte verbindingslijn met pijl 18"/>
          <p:cNvCxnSpPr>
            <a:cxnSpLocks/>
          </p:cNvCxnSpPr>
          <p:nvPr/>
        </p:nvCxnSpPr>
        <p:spPr>
          <a:xfrm flipH="1">
            <a:off x="8284782" y="4554558"/>
            <a:ext cx="1" cy="5222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8119646" y="5095121"/>
            <a:ext cx="1566447" cy="369332"/>
          </a:xfrm>
          <a:prstGeom prst="rect">
            <a:avLst/>
          </a:prstGeom>
          <a:noFill/>
        </p:spPr>
        <p:txBody>
          <a:bodyPr wrap="square" rtlCol="0">
            <a:spAutoFit/>
          </a:bodyPr>
          <a:lstStyle/>
          <a:p>
            <a:r>
              <a:rPr lang="nl-NL" dirty="0"/>
              <a:t>Max 20m</a:t>
            </a:r>
          </a:p>
        </p:txBody>
      </p:sp>
      <p:sp>
        <p:nvSpPr>
          <p:cNvPr id="4" name="Tijdelijke aanduiding voor voettekst 3">
            <a:extLst>
              <a:ext uri="{FF2B5EF4-FFF2-40B4-BE49-F238E27FC236}">
                <a16:creationId xmlns:a16="http://schemas.microsoft.com/office/drawing/2014/main" id="{4C98D070-68A1-493E-BB4D-82EBAB53AF42}"/>
              </a:ext>
            </a:extLst>
          </p:cNvPr>
          <p:cNvSpPr>
            <a:spLocks noGrp="1"/>
          </p:cNvSpPr>
          <p:nvPr>
            <p:ph type="ftr" sz="quarter" idx="3"/>
          </p:nvPr>
        </p:nvSpPr>
        <p:spPr/>
        <p:txBody>
          <a:bodyPr/>
          <a:lstStyle/>
          <a:p>
            <a:r>
              <a:rPr lang="nl-NL"/>
              <a:t>BRO'tje: Booronderzoek. De basis.</a:t>
            </a:r>
            <a:endParaRPr lang="nl-NL" dirty="0"/>
          </a:p>
        </p:txBody>
      </p:sp>
      <p:sp>
        <p:nvSpPr>
          <p:cNvPr id="11" name="Tijdelijke aanduiding voor inhoud 1"/>
          <p:cNvSpPr txBox="1">
            <a:spLocks/>
          </p:cNvSpPr>
          <p:nvPr/>
        </p:nvSpPr>
        <p:spPr>
          <a:xfrm>
            <a:off x="400230" y="839393"/>
            <a:ext cx="5426412" cy="2320284"/>
          </a:xfrm>
          <a:prstGeom prst="rect">
            <a:avLst/>
          </a:prstGeom>
        </p:spPr>
        <p:txBody>
          <a:bodyPr numCol="1">
            <a:normAutofit/>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r>
              <a:rPr lang="nl-NL" dirty="0"/>
              <a:t>G</a:t>
            </a:r>
            <a:r>
              <a:rPr lang="nl-NL" dirty="0" smtClean="0"/>
              <a:t>eschikt </a:t>
            </a:r>
            <a:r>
              <a:rPr lang="nl-NL" dirty="0"/>
              <a:t>maken voor een bepaald bodemgebruik</a:t>
            </a:r>
          </a:p>
          <a:p>
            <a:r>
              <a:rPr lang="nl-NL" dirty="0"/>
              <a:t>V</a:t>
            </a:r>
            <a:r>
              <a:rPr lang="nl-NL" dirty="0" smtClean="0"/>
              <a:t>aststellen </a:t>
            </a:r>
            <a:r>
              <a:rPr lang="nl-NL" dirty="0"/>
              <a:t>schade bij ingrepen</a:t>
            </a:r>
          </a:p>
          <a:p>
            <a:endParaRPr lang="nl-NL" dirty="0"/>
          </a:p>
        </p:txBody>
      </p:sp>
    </p:spTree>
    <p:extLst>
      <p:ext uri="{BB962C8B-B14F-4D97-AF65-F5344CB8AC3E}">
        <p14:creationId xmlns:p14="http://schemas.microsoft.com/office/powerpoint/2010/main" val="2779361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B4361ED-049C-43FF-94F7-56AEC04C68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19</a:t>
            </a:fld>
            <a:endParaRPr lang="nl-NL" dirty="0"/>
          </a:p>
        </p:txBody>
      </p:sp>
      <p:sp>
        <p:nvSpPr>
          <p:cNvPr id="10" name="Rechthoek 9"/>
          <p:cNvSpPr/>
          <p:nvPr/>
        </p:nvSpPr>
        <p:spPr>
          <a:xfrm>
            <a:off x="0" y="0"/>
            <a:ext cx="8166381" cy="6856350"/>
          </a:xfrm>
          <a:prstGeom prst="rect">
            <a:avLst/>
          </a:prstGeom>
          <a:solidFill>
            <a:srgbClr val="F2F2F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itel 2"/>
          <p:cNvSpPr txBox="1">
            <a:spLocks/>
          </p:cNvSpPr>
          <p:nvPr/>
        </p:nvSpPr>
        <p:spPr>
          <a:xfrm>
            <a:off x="1755351" y="1486208"/>
            <a:ext cx="4975669" cy="658439"/>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Archeologie</a:t>
            </a:r>
          </a:p>
        </p:txBody>
      </p:sp>
      <p:cxnSp>
        <p:nvCxnSpPr>
          <p:cNvPr id="19" name="Rechte verbindingslijn met pijl 18"/>
          <p:cNvCxnSpPr>
            <a:cxnSpLocks/>
          </p:cNvCxnSpPr>
          <p:nvPr/>
        </p:nvCxnSpPr>
        <p:spPr>
          <a:xfrm rot="60000">
            <a:off x="8309235" y="4583431"/>
            <a:ext cx="20375" cy="8118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6883089" y="5082020"/>
            <a:ext cx="1566447" cy="369332"/>
          </a:xfrm>
          <a:prstGeom prst="rect">
            <a:avLst/>
          </a:prstGeom>
          <a:noFill/>
        </p:spPr>
        <p:txBody>
          <a:bodyPr wrap="square" rtlCol="0">
            <a:spAutoFit/>
          </a:bodyPr>
          <a:lstStyle/>
          <a:p>
            <a:r>
              <a:rPr lang="nl-NL" dirty="0"/>
              <a:t>Max 100m</a:t>
            </a:r>
          </a:p>
        </p:txBody>
      </p:sp>
      <p:sp>
        <p:nvSpPr>
          <p:cNvPr id="12" name="Titel 2">
            <a:extLst>
              <a:ext uri="{FF2B5EF4-FFF2-40B4-BE49-F238E27FC236}">
                <a16:creationId xmlns:a16="http://schemas.microsoft.com/office/drawing/2014/main" id="{65F48C9C-CC11-4AD6-90A3-96AAFAFFAE02}"/>
              </a:ext>
            </a:extLst>
          </p:cNvPr>
          <p:cNvSpPr txBox="1">
            <a:spLocks/>
          </p:cNvSpPr>
          <p:nvPr/>
        </p:nvSpPr>
        <p:spPr>
          <a:xfrm>
            <a:off x="1755351" y="2123048"/>
            <a:ext cx="4975669" cy="658439"/>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Milieukunde</a:t>
            </a:r>
          </a:p>
        </p:txBody>
      </p:sp>
      <p:sp>
        <p:nvSpPr>
          <p:cNvPr id="14" name="Titel 2">
            <a:extLst>
              <a:ext uri="{FF2B5EF4-FFF2-40B4-BE49-F238E27FC236}">
                <a16:creationId xmlns:a16="http://schemas.microsoft.com/office/drawing/2014/main" id="{F7D9FB4E-A76E-4A04-BAEE-0D558BEA7D91}"/>
              </a:ext>
            </a:extLst>
          </p:cNvPr>
          <p:cNvSpPr txBox="1">
            <a:spLocks/>
          </p:cNvSpPr>
          <p:nvPr/>
        </p:nvSpPr>
        <p:spPr>
          <a:xfrm>
            <a:off x="1755351" y="2866029"/>
            <a:ext cx="4975669" cy="658439"/>
          </a:xfrm>
          <a:prstGeom prst="rect">
            <a:avLst/>
          </a:prstGeom>
        </p:spPr>
        <p:txBody>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dirty="0"/>
              <a:t>Mijnbouw</a:t>
            </a:r>
          </a:p>
        </p:txBody>
      </p:sp>
      <p:sp>
        <p:nvSpPr>
          <p:cNvPr id="3" name="Tijdelijke aanduiding voor voettekst 2">
            <a:extLst>
              <a:ext uri="{FF2B5EF4-FFF2-40B4-BE49-F238E27FC236}">
                <a16:creationId xmlns:a16="http://schemas.microsoft.com/office/drawing/2014/main" id="{AD11EF94-5A8F-4F5E-AE5D-7073AA4498C1}"/>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42818287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ep 4"/>
          <p:cNvGrpSpPr/>
          <p:nvPr/>
        </p:nvGrpSpPr>
        <p:grpSpPr>
          <a:xfrm rot="20664947">
            <a:off x="154734" y="330824"/>
            <a:ext cx="3554660" cy="3318825"/>
            <a:chOff x="2742940" y="1121812"/>
            <a:chExt cx="7106912" cy="6252929"/>
          </a:xfrm>
        </p:grpSpPr>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2666" y="1536646"/>
              <a:ext cx="5066667" cy="5838095"/>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0463">
              <a:off x="2742940" y="1121812"/>
              <a:ext cx="7106912" cy="5583384"/>
            </a:xfrm>
            <a:prstGeom prst="rect">
              <a:avLst/>
            </a:prstGeom>
          </p:spPr>
        </p:pic>
      </p:grpSp>
      <p:sp>
        <p:nvSpPr>
          <p:cNvPr id="6" name="Tekstvak 5"/>
          <p:cNvSpPr txBox="1"/>
          <p:nvPr/>
        </p:nvSpPr>
        <p:spPr>
          <a:xfrm>
            <a:off x="3400926" y="3361667"/>
            <a:ext cx="941671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0000"/>
                </a:solidFill>
                <a:effectLst/>
                <a:uLnTx/>
                <a:uFillTx/>
                <a:latin typeface="Verdana"/>
                <a:ea typeface="+mn-ea"/>
                <a:cs typeface="+mn-cs"/>
              </a:rPr>
              <a:t>Leuke vorm om met elkaar in contact te blijven</a:t>
            </a:r>
            <a:br>
              <a:rPr kumimoji="0" lang="nl-NL" sz="2400" b="0" i="0" u="none" strike="noStrike" kern="1200" cap="none" spc="0" normalizeH="0" baseline="0" noProof="0" dirty="0">
                <a:ln>
                  <a:noFill/>
                </a:ln>
                <a:solidFill>
                  <a:srgbClr val="000000"/>
                </a:solidFill>
                <a:effectLst/>
                <a:uLnTx/>
                <a:uFillTx/>
                <a:latin typeface="Verdana"/>
                <a:ea typeface="+mn-ea"/>
                <a:cs typeface="+mn-cs"/>
              </a:rPr>
            </a:br>
            <a:endParaRPr kumimoji="0" lang="nl-NL" sz="2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0000"/>
                </a:solidFill>
                <a:effectLst/>
                <a:uLnTx/>
                <a:uFillTx/>
                <a:latin typeface="Verdana"/>
                <a:ea typeface="+mn-ea"/>
                <a:cs typeface="+mn-cs"/>
              </a:rPr>
              <a:t>Antwoorden geven op vragen die leven</a:t>
            </a:r>
            <a:br>
              <a:rPr kumimoji="0" lang="nl-NL" sz="2400" b="0" i="0" u="none" strike="noStrike" kern="1200" cap="none" spc="0" normalizeH="0" baseline="0" noProof="0" dirty="0">
                <a:ln>
                  <a:noFill/>
                </a:ln>
                <a:solidFill>
                  <a:srgbClr val="000000"/>
                </a:solidFill>
                <a:effectLst/>
                <a:uLnTx/>
                <a:uFillTx/>
                <a:latin typeface="Verdana"/>
                <a:ea typeface="+mn-ea"/>
                <a:cs typeface="+mn-cs"/>
              </a:rPr>
            </a:br>
            <a:endParaRPr kumimoji="0" lang="nl-NL" sz="2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400" b="0" i="0" u="none" strike="noStrike" kern="1200" cap="none" spc="0" normalizeH="0" baseline="0" noProof="0" dirty="0">
                <a:ln>
                  <a:noFill/>
                </a:ln>
                <a:solidFill>
                  <a:srgbClr val="000000"/>
                </a:solidFill>
                <a:effectLst/>
                <a:uLnTx/>
                <a:uFillTx/>
                <a:latin typeface="Verdana"/>
                <a:ea typeface="+mn-ea"/>
                <a:cs typeface="+mn-cs"/>
              </a:rPr>
              <a:t>Ideeën en kennis uitwisselen</a:t>
            </a:r>
            <a:br>
              <a:rPr kumimoji="0" lang="nl-NL" sz="2400" b="0" i="0" u="none" strike="noStrike" kern="1200" cap="none" spc="0" normalizeH="0" baseline="0" noProof="0" dirty="0">
                <a:ln>
                  <a:noFill/>
                </a:ln>
                <a:solidFill>
                  <a:srgbClr val="000000"/>
                </a:solidFill>
                <a:effectLst/>
                <a:uLnTx/>
                <a:uFillTx/>
                <a:latin typeface="Verdana"/>
                <a:ea typeface="+mn-ea"/>
                <a:cs typeface="+mn-cs"/>
              </a:rPr>
            </a:br>
            <a:endParaRPr kumimoji="0" lang="nl-NL" sz="2400" b="0" i="0" u="none" strike="noStrike" kern="1200" cap="none" spc="0" normalizeH="0" baseline="0" noProof="0" dirty="0">
              <a:ln>
                <a:noFill/>
              </a:ln>
              <a:solidFill>
                <a:srgbClr val="000000"/>
              </a:solidFill>
              <a:effectLst/>
              <a:uLnTx/>
              <a:uFillTx/>
              <a:latin typeface="Verdan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kstvak 6"/>
          <p:cNvSpPr txBox="1"/>
          <p:nvPr/>
        </p:nvSpPr>
        <p:spPr>
          <a:xfrm>
            <a:off x="3400926" y="1636295"/>
            <a:ext cx="859856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schemeClr val="tx2"/>
                </a:solidFill>
                <a:effectLst/>
                <a:uLnTx/>
                <a:uFillTx/>
                <a:latin typeface="Verdana"/>
                <a:ea typeface="+mn-ea"/>
                <a:cs typeface="+mn-cs"/>
              </a:rPr>
              <a:t>De </a:t>
            </a:r>
            <a:r>
              <a:rPr kumimoji="0" lang="nl-NL" sz="4000" b="0" i="0" u="none" strike="noStrike" kern="1200" cap="none" spc="0" normalizeH="0" baseline="0" noProof="0" dirty="0" err="1">
                <a:ln>
                  <a:noFill/>
                </a:ln>
                <a:solidFill>
                  <a:schemeClr val="tx2"/>
                </a:solidFill>
                <a:effectLst/>
                <a:uLnTx/>
                <a:uFillTx/>
                <a:latin typeface="Verdana"/>
                <a:ea typeface="+mn-ea"/>
                <a:cs typeface="+mn-cs"/>
              </a:rPr>
              <a:t>BRO’tjes</a:t>
            </a:r>
            <a:endParaRPr kumimoji="0" lang="nl-NL" sz="4000" b="0" i="0" u="none" strike="noStrike" kern="1200" cap="none" spc="0" normalizeH="0" baseline="0" noProof="0" dirty="0">
              <a:ln>
                <a:noFill/>
              </a:ln>
              <a:solidFill>
                <a:schemeClr val="tx2"/>
              </a:solidFill>
              <a:effectLst/>
              <a:uLnTx/>
              <a:uFillTx/>
              <a:latin typeface="Verdana"/>
              <a:ea typeface="+mn-ea"/>
              <a:cs typeface="+mn-cs"/>
            </a:endParaRPr>
          </a:p>
        </p:txBody>
      </p:sp>
      <p:sp>
        <p:nvSpPr>
          <p:cNvPr id="2" name="Tijdelijke aanduiding voor voettekst 1"/>
          <p:cNvSpPr>
            <a:spLocks noGrp="1"/>
          </p:cNvSpPr>
          <p:nvPr>
            <p:ph type="ftr" sz="quarter" idx="3"/>
          </p:nvPr>
        </p:nvSpPr>
        <p:spPr/>
        <p:txBody>
          <a:bodyPr/>
          <a:lstStyle/>
          <a:p>
            <a:r>
              <a:rPr lang="nl-NL"/>
              <a:t>BRO'tje: Booronderzoek. De basis.</a:t>
            </a:r>
            <a:endParaRPr lang="nl-NL" dirty="0"/>
          </a:p>
        </p:txBody>
      </p:sp>
      <p:sp>
        <p:nvSpPr>
          <p:cNvPr id="8" name="Tijdelijke aanduiding voor dianummer 7"/>
          <p:cNvSpPr>
            <a:spLocks noGrp="1"/>
          </p:cNvSpPr>
          <p:nvPr>
            <p:ph type="sldNum" sz="quarter" idx="12"/>
          </p:nvPr>
        </p:nvSpPr>
        <p:spPr/>
        <p:txBody>
          <a:bodyPr/>
          <a:lstStyle/>
          <a:p>
            <a:fld id="{10A0A6AF-03C5-477E-939A-E28F7E7F05EA}" type="slidenum">
              <a:rPr lang="nl-NL" smtClean="0"/>
              <a:pPr/>
              <a:t>2</a:t>
            </a:fld>
            <a:endParaRPr lang="nl-NL" dirty="0"/>
          </a:p>
        </p:txBody>
      </p:sp>
    </p:spTree>
    <p:extLst>
      <p:ext uri="{BB962C8B-B14F-4D97-AF65-F5344CB8AC3E}">
        <p14:creationId xmlns:p14="http://schemas.microsoft.com/office/powerpoint/2010/main" val="1888532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9DB0FD7B-B6EE-4F85-94F6-55A4534F2338}"/>
              </a:ext>
            </a:extLst>
          </p:cNvPr>
          <p:cNvGrpSpPr/>
          <p:nvPr/>
        </p:nvGrpSpPr>
        <p:grpSpPr>
          <a:xfrm>
            <a:off x="635000" y="997527"/>
            <a:ext cx="11285451" cy="4987637"/>
            <a:chOff x="-1" y="-13852"/>
            <a:chExt cx="6799812" cy="3415142"/>
          </a:xfrm>
        </p:grpSpPr>
        <p:pic>
          <p:nvPicPr>
            <p:cNvPr id="410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6799810" cy="266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DEF969A-9CAB-406A-AAE6-0299D548B352}"/>
                </a:ext>
              </a:extLst>
            </p:cNvPr>
            <p:cNvPicPr>
              <a:picLocks noChangeAspect="1"/>
            </p:cNvPicPr>
            <p:nvPr/>
          </p:nvPicPr>
          <p:blipFill>
            <a:blip r:embed="rId4"/>
            <a:stretch>
              <a:fillRect/>
            </a:stretch>
          </p:blipFill>
          <p:spPr>
            <a:xfrm>
              <a:off x="2020598" y="-13852"/>
              <a:ext cx="2853108" cy="2673927"/>
            </a:xfrm>
            <a:prstGeom prst="rect">
              <a:avLst/>
            </a:prstGeom>
          </p:spPr>
        </p:pic>
        <p:pic>
          <p:nvPicPr>
            <p:cNvPr id="5" name="Afbeelding 4">
              <a:extLst>
                <a:ext uri="{FF2B5EF4-FFF2-40B4-BE49-F238E27FC236}">
                  <a16:creationId xmlns:a16="http://schemas.microsoft.com/office/drawing/2014/main" id="{FCEA9964-3A2B-4885-A416-B71A302E41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81302"/>
              <a:ext cx="2618510" cy="1678226"/>
            </a:xfrm>
            <a:prstGeom prst="rect">
              <a:avLst/>
            </a:prstGeom>
          </p:spPr>
        </p:pic>
        <p:pic>
          <p:nvPicPr>
            <p:cNvPr id="1026" name="Picture 2">
              <a:extLst>
                <a:ext uri="{FF2B5EF4-FFF2-40B4-BE49-F238E27FC236}">
                  <a16:creationId xmlns:a16="http://schemas.microsoft.com/office/drawing/2014/main" id="{862F215F-E8E1-44C1-BAB6-746508F26C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8580" y="0"/>
              <a:ext cx="762015" cy="21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8BE4786A-7736-489F-AB96-9EDED3491B61}"/>
                </a:ext>
              </a:extLst>
            </p:cNvPr>
            <p:cNvPicPr>
              <a:picLocks noChangeAspect="1"/>
            </p:cNvPicPr>
            <p:nvPr/>
          </p:nvPicPr>
          <p:blipFill>
            <a:blip r:embed="rId7"/>
            <a:stretch>
              <a:fillRect/>
            </a:stretch>
          </p:blipFill>
          <p:spPr>
            <a:xfrm>
              <a:off x="435837" y="1601065"/>
              <a:ext cx="152400" cy="1800225"/>
            </a:xfrm>
            <a:prstGeom prst="rect">
              <a:avLst/>
            </a:prstGeom>
          </p:spPr>
        </p:pic>
      </p:grpSp>
      <p:sp>
        <p:nvSpPr>
          <p:cNvPr id="8" name="Tijdelijke aanduiding voor inhoud 2"/>
          <p:cNvSpPr>
            <a:spLocks noGrp="1"/>
          </p:cNvSpPr>
          <p:nvPr>
            <p:ph idx="1"/>
          </p:nvPr>
        </p:nvSpPr>
        <p:spPr>
          <a:xfrm>
            <a:off x="1927166" y="4791588"/>
            <a:ext cx="4838700" cy="1429824"/>
          </a:xfrm>
        </p:spPr>
        <p:txBody>
          <a:bodyPr numCol="1">
            <a:normAutofit/>
          </a:bodyPr>
          <a:lstStyle/>
          <a:p>
            <a:pPr marL="0" indent="0">
              <a:buNone/>
            </a:pPr>
            <a:endParaRPr lang="nl-NL" sz="2400" dirty="0"/>
          </a:p>
          <a:p>
            <a:pPr marL="0" indent="0">
              <a:buNone/>
            </a:pPr>
            <a:r>
              <a:rPr lang="nl-NL" sz="3600" dirty="0">
                <a:solidFill>
                  <a:srgbClr val="000000"/>
                </a:solidFill>
                <a:latin typeface="Verdana"/>
              </a:rPr>
              <a:t>Intermezzo</a:t>
            </a:r>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20</a:t>
            </a:fld>
            <a:endParaRPr lang="nl-NL" dirty="0"/>
          </a:p>
        </p:txBody>
      </p:sp>
    </p:spTree>
    <p:extLst>
      <p:ext uri="{BB962C8B-B14F-4D97-AF65-F5344CB8AC3E}">
        <p14:creationId xmlns:p14="http://schemas.microsoft.com/office/powerpoint/2010/main" val="7776885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BD274D95-AF1D-4D05-A2CC-C4CE4CB3D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2" name="Tijdelijke aanduiding voor dianummer 1"/>
          <p:cNvSpPr>
            <a:spLocks noGrp="1"/>
          </p:cNvSpPr>
          <p:nvPr>
            <p:ph type="sldNum" sz="quarter" idx="12"/>
          </p:nvPr>
        </p:nvSpPr>
        <p:spPr/>
        <p:txBody>
          <a:bodyPr/>
          <a:lstStyle/>
          <a:p>
            <a:fld id="{10A0A6AF-03C5-477E-939A-E28F7E7F05EA}" type="slidenum">
              <a:rPr lang="nl-NL" smtClean="0"/>
              <a:pPr/>
              <a:t>21</a:t>
            </a:fld>
            <a:endParaRPr lang="nl-NL" dirty="0"/>
          </a:p>
        </p:txBody>
      </p:sp>
      <p:sp>
        <p:nvSpPr>
          <p:cNvPr id="10" name="Tijdelijke aanduiding voor voettekst 9">
            <a:extLst>
              <a:ext uri="{FF2B5EF4-FFF2-40B4-BE49-F238E27FC236}">
                <a16:creationId xmlns:a16="http://schemas.microsoft.com/office/drawing/2014/main" id="{BF05AD32-D84B-423C-84B8-5A36C136B4F8}"/>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1331325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9DB0FD7B-B6EE-4F85-94F6-55A4534F2338}"/>
              </a:ext>
            </a:extLst>
          </p:cNvPr>
          <p:cNvGrpSpPr/>
          <p:nvPr/>
        </p:nvGrpSpPr>
        <p:grpSpPr>
          <a:xfrm>
            <a:off x="635000" y="997527"/>
            <a:ext cx="11285451" cy="4987637"/>
            <a:chOff x="-1" y="-13852"/>
            <a:chExt cx="6799812" cy="3415142"/>
          </a:xfrm>
        </p:grpSpPr>
        <p:pic>
          <p:nvPicPr>
            <p:cNvPr id="410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6799810" cy="266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DEF969A-9CAB-406A-AAE6-0299D548B352}"/>
                </a:ext>
              </a:extLst>
            </p:cNvPr>
            <p:cNvPicPr>
              <a:picLocks noChangeAspect="1"/>
            </p:cNvPicPr>
            <p:nvPr/>
          </p:nvPicPr>
          <p:blipFill>
            <a:blip r:embed="rId4"/>
            <a:stretch>
              <a:fillRect/>
            </a:stretch>
          </p:blipFill>
          <p:spPr>
            <a:xfrm>
              <a:off x="2020598" y="-13852"/>
              <a:ext cx="2853108" cy="2673927"/>
            </a:xfrm>
            <a:prstGeom prst="rect">
              <a:avLst/>
            </a:prstGeom>
          </p:spPr>
        </p:pic>
        <p:pic>
          <p:nvPicPr>
            <p:cNvPr id="5" name="Afbeelding 4">
              <a:extLst>
                <a:ext uri="{FF2B5EF4-FFF2-40B4-BE49-F238E27FC236}">
                  <a16:creationId xmlns:a16="http://schemas.microsoft.com/office/drawing/2014/main" id="{FCEA9964-3A2B-4885-A416-B71A302E41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81302"/>
              <a:ext cx="2618510" cy="1678226"/>
            </a:xfrm>
            <a:prstGeom prst="rect">
              <a:avLst/>
            </a:prstGeom>
          </p:spPr>
        </p:pic>
        <p:pic>
          <p:nvPicPr>
            <p:cNvPr id="1026" name="Picture 2">
              <a:extLst>
                <a:ext uri="{FF2B5EF4-FFF2-40B4-BE49-F238E27FC236}">
                  <a16:creationId xmlns:a16="http://schemas.microsoft.com/office/drawing/2014/main" id="{862F215F-E8E1-44C1-BAB6-746508F26C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8580" y="0"/>
              <a:ext cx="762015" cy="21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8BE4786A-7736-489F-AB96-9EDED3491B61}"/>
                </a:ext>
              </a:extLst>
            </p:cNvPr>
            <p:cNvPicPr>
              <a:picLocks noChangeAspect="1"/>
            </p:cNvPicPr>
            <p:nvPr/>
          </p:nvPicPr>
          <p:blipFill>
            <a:blip r:embed="rId7"/>
            <a:stretch>
              <a:fillRect/>
            </a:stretch>
          </p:blipFill>
          <p:spPr>
            <a:xfrm>
              <a:off x="435837" y="1601065"/>
              <a:ext cx="152400" cy="1800225"/>
            </a:xfrm>
            <a:prstGeom prst="rect">
              <a:avLst/>
            </a:prstGeom>
          </p:spPr>
        </p:pic>
      </p:grpSp>
      <p:sp>
        <p:nvSpPr>
          <p:cNvPr id="8" name="Tijdelijke aanduiding voor inhoud 2"/>
          <p:cNvSpPr>
            <a:spLocks noGrp="1"/>
          </p:cNvSpPr>
          <p:nvPr>
            <p:ph idx="1"/>
          </p:nvPr>
        </p:nvSpPr>
        <p:spPr>
          <a:xfrm>
            <a:off x="1927166" y="4791588"/>
            <a:ext cx="4838700" cy="1429824"/>
          </a:xfrm>
        </p:spPr>
        <p:txBody>
          <a:bodyPr numCol="1">
            <a:normAutofit/>
          </a:bodyPr>
          <a:lstStyle/>
          <a:p>
            <a:pPr marL="0" indent="0">
              <a:buNone/>
            </a:pPr>
            <a:endParaRPr lang="nl-NL" sz="2400" dirty="0"/>
          </a:p>
          <a:p>
            <a:pPr marL="0" indent="0">
              <a:buNone/>
            </a:pPr>
            <a:r>
              <a:rPr lang="nl-NL" sz="3600" dirty="0">
                <a:solidFill>
                  <a:srgbClr val="000000"/>
                </a:solidFill>
                <a:latin typeface="Verdana"/>
              </a:rPr>
              <a:t>Intermezzo</a:t>
            </a:r>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22</a:t>
            </a:fld>
            <a:endParaRPr lang="nl-NL" dirty="0"/>
          </a:p>
        </p:txBody>
      </p:sp>
    </p:spTree>
    <p:extLst>
      <p:ext uri="{BB962C8B-B14F-4D97-AF65-F5344CB8AC3E}">
        <p14:creationId xmlns:p14="http://schemas.microsoft.com/office/powerpoint/2010/main" val="2406761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rotWithShape="1">
          <a:blip r:embed="rId3">
            <a:extLst>
              <a:ext uri="{28A0092B-C50C-407E-A947-70E740481C1C}">
                <a14:useLocalDpi xmlns:a14="http://schemas.microsoft.com/office/drawing/2010/main"/>
              </a:ext>
            </a:extLst>
          </a:blip>
          <a:srcRect l="-2" t="42384" r="80"/>
          <a:stretch/>
        </p:blipFill>
        <p:spPr>
          <a:xfrm>
            <a:off x="0" y="-8856"/>
            <a:ext cx="12173695" cy="7019630"/>
          </a:xfrm>
          <a:prstGeom prst="rect">
            <a:avLst/>
          </a:prstGeom>
        </p:spPr>
      </p:pic>
      <p:sp>
        <p:nvSpPr>
          <p:cNvPr id="5" name="Tijdelijke aanduiding voor dianummer 4"/>
          <p:cNvSpPr>
            <a:spLocks noGrp="1"/>
          </p:cNvSpPr>
          <p:nvPr>
            <p:ph type="sldNum" sz="quarter" idx="12"/>
          </p:nvPr>
        </p:nvSpPr>
        <p:spPr/>
        <p:txBody>
          <a:bodyPr/>
          <a:lstStyle/>
          <a:p>
            <a:fld id="{10A0A6AF-03C5-477E-939A-E28F7E7F05EA}" type="slidenum">
              <a:rPr lang="nl-NL" smtClean="0">
                <a:solidFill>
                  <a:schemeClr val="bg1"/>
                </a:solidFill>
              </a:rPr>
              <a:pPr/>
              <a:t>23</a:t>
            </a:fld>
            <a:endParaRPr lang="nl-NL" dirty="0">
              <a:solidFill>
                <a:schemeClr val="bg1"/>
              </a:solidFill>
            </a:endParaRPr>
          </a:p>
        </p:txBody>
      </p:sp>
      <p:grpSp>
        <p:nvGrpSpPr>
          <p:cNvPr id="3" name="Groep 2"/>
          <p:cNvGrpSpPr/>
          <p:nvPr/>
        </p:nvGrpSpPr>
        <p:grpSpPr>
          <a:xfrm>
            <a:off x="575259" y="2071400"/>
            <a:ext cx="9645384" cy="4504597"/>
            <a:chOff x="304800" y="2071400"/>
            <a:chExt cx="9645384" cy="4504597"/>
          </a:xfrm>
        </p:grpSpPr>
        <p:pic>
          <p:nvPicPr>
            <p:cNvPr id="2052" name="Picture 4" descr="Duurzame Sportaccommodaties">
              <a:extLst>
                <a:ext uri="{FF2B5EF4-FFF2-40B4-BE49-F238E27FC236}">
                  <a16:creationId xmlns:a16="http://schemas.microsoft.com/office/drawing/2014/main" id="{7D4534A4-E469-4DF9-8798-743F1B1AEF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022" t="13835" r="17676" b="18683"/>
            <a:stretch/>
          </p:blipFill>
          <p:spPr bwMode="auto">
            <a:xfrm>
              <a:off x="6806934" y="2081552"/>
              <a:ext cx="3143250" cy="219574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D68608A-7608-AE4C-B599-A22E8A094382}"/>
                </a:ext>
              </a:extLst>
            </p:cNvPr>
            <p:cNvGrpSpPr/>
            <p:nvPr/>
          </p:nvGrpSpPr>
          <p:grpSpPr>
            <a:xfrm>
              <a:off x="304800" y="2071400"/>
              <a:ext cx="9645384" cy="4504597"/>
              <a:chOff x="917495" y="1272989"/>
              <a:chExt cx="11030845" cy="4759698"/>
            </a:xfrm>
          </p:grpSpPr>
          <p:pic>
            <p:nvPicPr>
              <p:cNvPr id="11" name="Afbeelding 1">
                <a:extLst>
                  <a:ext uri="{FF2B5EF4-FFF2-40B4-BE49-F238E27FC236}">
                    <a16:creationId xmlns:a16="http://schemas.microsoft.com/office/drawing/2014/main" id="{6367A5B2-7FFC-5B45-9645-E6A8C17901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7495" y="1272989"/>
                <a:ext cx="3502817" cy="2330822"/>
              </a:xfrm>
              <a:prstGeom prst="rect">
                <a:avLst/>
              </a:prstGeom>
            </p:spPr>
          </p:pic>
          <p:pic>
            <p:nvPicPr>
              <p:cNvPr id="12" name="Afbeelding 10">
                <a:extLst>
                  <a:ext uri="{FF2B5EF4-FFF2-40B4-BE49-F238E27FC236}">
                    <a16:creationId xmlns:a16="http://schemas.microsoft.com/office/drawing/2014/main" id="{4CDC5541-E922-8541-AA6F-47EDC50B27D0}"/>
                  </a:ext>
                </a:extLst>
              </p:cNvPr>
              <p:cNvPicPr>
                <a:picLocks noChangeAspect="1"/>
              </p:cNvPicPr>
              <p:nvPr/>
            </p:nvPicPr>
            <p:blipFill>
              <a:blip r:embed="rId6"/>
              <a:stretch>
                <a:fillRect/>
              </a:stretch>
            </p:blipFill>
            <p:spPr>
              <a:xfrm>
                <a:off x="4675835" y="1283716"/>
                <a:ext cx="3514165" cy="2320095"/>
              </a:xfrm>
              <a:prstGeom prst="rect">
                <a:avLst/>
              </a:prstGeom>
            </p:spPr>
          </p:pic>
          <p:pic>
            <p:nvPicPr>
              <p:cNvPr id="14" name="Afbeelding 12">
                <a:extLst>
                  <a:ext uri="{FF2B5EF4-FFF2-40B4-BE49-F238E27FC236}">
                    <a16:creationId xmlns:a16="http://schemas.microsoft.com/office/drawing/2014/main" id="{B6C7B5A8-3C55-C24A-BE01-2CB843E7C82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7495" y="3757975"/>
                <a:ext cx="3502817" cy="2256785"/>
              </a:xfrm>
              <a:prstGeom prst="rect">
                <a:avLst/>
              </a:prstGeom>
            </p:spPr>
          </p:pic>
          <p:pic>
            <p:nvPicPr>
              <p:cNvPr id="15" name="Afbeelding 1">
                <a:extLst>
                  <a:ext uri="{FF2B5EF4-FFF2-40B4-BE49-F238E27FC236}">
                    <a16:creationId xmlns:a16="http://schemas.microsoft.com/office/drawing/2014/main" id="{6055B62E-22C4-BD4C-B847-A58814A457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75835" y="3731002"/>
                <a:ext cx="3514165" cy="2272548"/>
              </a:xfrm>
              <a:prstGeom prst="rect">
                <a:avLst/>
              </a:prstGeom>
            </p:spPr>
          </p:pic>
          <p:pic>
            <p:nvPicPr>
              <p:cNvPr id="16" name="Afbeelding 12">
                <a:extLst>
                  <a:ext uri="{FF2B5EF4-FFF2-40B4-BE49-F238E27FC236}">
                    <a16:creationId xmlns:a16="http://schemas.microsoft.com/office/drawing/2014/main" id="{4F2F04A6-8590-6742-B2FD-8DE50D70C7F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8099" y="3701865"/>
                <a:ext cx="3530241" cy="2330822"/>
              </a:xfrm>
              <a:prstGeom prst="rect">
                <a:avLst/>
              </a:prstGeom>
            </p:spPr>
          </p:pic>
        </p:grpSp>
      </p:grpSp>
      <p:sp>
        <p:nvSpPr>
          <p:cNvPr id="18" name="Zeshoek 17"/>
          <p:cNvSpPr/>
          <p:nvPr/>
        </p:nvSpPr>
        <p:spPr>
          <a:xfrm rot="5400000">
            <a:off x="8872496" y="-636627"/>
            <a:ext cx="2717880" cy="3756024"/>
          </a:xfrm>
          <a:prstGeom prst="hexagon">
            <a:avLst>
              <a:gd name="adj" fmla="val 16815"/>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0" rIns="0" bIns="0" rtlCol="0" anchor="ctr"/>
          <a:lstStyle/>
          <a:p>
            <a:pPr algn="ctr"/>
            <a:r>
              <a:rPr lang="nl-NL" sz="2000" dirty="0">
                <a:solidFill>
                  <a:schemeClr val="tx1"/>
                </a:solidFill>
              </a:rPr>
              <a:t>Ruimtelijke opgaven:</a:t>
            </a:r>
          </a:p>
          <a:p>
            <a:pPr algn="ctr"/>
            <a:r>
              <a:rPr lang="nl-NL" sz="2000" dirty="0">
                <a:solidFill>
                  <a:schemeClr val="tx1"/>
                </a:solidFill>
              </a:rPr>
              <a:t>Energietransitie</a:t>
            </a:r>
          </a:p>
          <a:p>
            <a:pPr algn="ctr"/>
            <a:r>
              <a:rPr lang="nl-NL" sz="2000" dirty="0">
                <a:solidFill>
                  <a:schemeClr val="tx1"/>
                </a:solidFill>
              </a:rPr>
              <a:t>Klimaat adaptatie</a:t>
            </a:r>
          </a:p>
          <a:p>
            <a:pPr algn="ctr"/>
            <a:r>
              <a:rPr lang="nl-NL" sz="2000" dirty="0">
                <a:solidFill>
                  <a:schemeClr val="tx1"/>
                </a:solidFill>
              </a:rPr>
              <a:t>Woonopgave</a:t>
            </a:r>
          </a:p>
          <a:p>
            <a:pPr algn="ctr"/>
            <a:r>
              <a:rPr lang="nl-NL" sz="2000" dirty="0">
                <a:solidFill>
                  <a:schemeClr val="tx1"/>
                </a:solidFill>
              </a:rPr>
              <a:t>Economische groei</a:t>
            </a:r>
          </a:p>
          <a:p>
            <a:pPr algn="ctr"/>
            <a:r>
              <a:rPr lang="nl-NL" sz="2000" dirty="0">
                <a:solidFill>
                  <a:schemeClr val="tx1"/>
                </a:solidFill>
              </a:rPr>
              <a:t>&amp; Biodiversiteit</a:t>
            </a:r>
          </a:p>
        </p:txBody>
      </p:sp>
      <p:sp>
        <p:nvSpPr>
          <p:cNvPr id="2" name="Tijdelijke aanduiding voor voettekst 1">
            <a:extLst>
              <a:ext uri="{FF2B5EF4-FFF2-40B4-BE49-F238E27FC236}">
                <a16:creationId xmlns:a16="http://schemas.microsoft.com/office/drawing/2014/main" id="{6A558442-09B2-49F5-8FA3-81C2D30B1080}"/>
              </a:ext>
            </a:extLst>
          </p:cNvPr>
          <p:cNvSpPr>
            <a:spLocks noGrp="1"/>
          </p:cNvSpPr>
          <p:nvPr>
            <p:ph type="ftr" sz="quarter" idx="3"/>
          </p:nvPr>
        </p:nvSpPr>
        <p:spPr/>
        <p:txBody>
          <a:bodyPr/>
          <a:lstStyle/>
          <a:p>
            <a:r>
              <a:rPr lang="nl-NL"/>
              <a:t>BRO'tje: Booronderzoek. De basis.</a:t>
            </a:r>
            <a:endParaRPr lang="nl-NL" dirty="0"/>
          </a:p>
        </p:txBody>
      </p:sp>
      <p:sp>
        <p:nvSpPr>
          <p:cNvPr id="19" name="Titel 1">
            <a:extLst>
              <a:ext uri="{FF2B5EF4-FFF2-40B4-BE49-F238E27FC236}">
                <a16:creationId xmlns:a16="http://schemas.microsoft.com/office/drawing/2014/main" id="{8D94BA56-F313-48BB-AD34-8A5C92B2DFFE}"/>
              </a:ext>
            </a:extLst>
          </p:cNvPr>
          <p:cNvSpPr>
            <a:spLocks noGrp="1"/>
          </p:cNvSpPr>
          <p:nvPr>
            <p:ph type="title"/>
          </p:nvPr>
        </p:nvSpPr>
        <p:spPr>
          <a:xfrm>
            <a:off x="523875" y="814152"/>
            <a:ext cx="10923588" cy="948047"/>
          </a:xfrm>
        </p:spPr>
        <p:txBody>
          <a:bodyPr>
            <a:normAutofit/>
          </a:bodyPr>
          <a:lstStyle/>
          <a:p>
            <a:r>
              <a:rPr lang="nl-NL" dirty="0"/>
              <a:t>Booronderzoek in de praktijk</a:t>
            </a:r>
          </a:p>
        </p:txBody>
      </p:sp>
    </p:spTree>
    <p:extLst>
      <p:ext uri="{BB962C8B-B14F-4D97-AF65-F5344CB8AC3E}">
        <p14:creationId xmlns:p14="http://schemas.microsoft.com/office/powerpoint/2010/main" val="36806017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10A0A6AF-03C5-477E-939A-E28F7E7F05EA}" type="slidenum">
              <a:rPr lang="nl-NL" smtClean="0"/>
              <a:pPr/>
              <a:t>24</a:t>
            </a:fld>
            <a:endParaRPr lang="nl-NL" dirty="0"/>
          </a:p>
        </p:txBody>
      </p:sp>
      <p:sp>
        <p:nvSpPr>
          <p:cNvPr id="2" name="Tijdelijke aanduiding voor voettekst 1">
            <a:extLst>
              <a:ext uri="{FF2B5EF4-FFF2-40B4-BE49-F238E27FC236}">
                <a16:creationId xmlns:a16="http://schemas.microsoft.com/office/drawing/2014/main" id="{1BD20714-645B-4B7E-88D3-6C150D1D843B}"/>
              </a:ext>
            </a:extLst>
          </p:cNvPr>
          <p:cNvSpPr>
            <a:spLocks noGrp="1"/>
          </p:cNvSpPr>
          <p:nvPr>
            <p:ph type="ftr" sz="quarter" idx="3"/>
          </p:nvPr>
        </p:nvSpPr>
        <p:spPr/>
        <p:txBody>
          <a:bodyPr/>
          <a:lstStyle/>
          <a:p>
            <a:r>
              <a:rPr lang="nl-NL"/>
              <a:t>BRO'tje: Booronderzoek. De basis.</a:t>
            </a:r>
            <a:endParaRPr lang="nl-NL" dirty="0"/>
          </a:p>
        </p:txBody>
      </p:sp>
      <p:pic>
        <p:nvPicPr>
          <p:cNvPr id="5" name="Afbeelding 4">
            <a:extLst>
              <a:ext uri="{FF2B5EF4-FFF2-40B4-BE49-F238E27FC236}">
                <a16:creationId xmlns:a16="http://schemas.microsoft.com/office/drawing/2014/main" id="{BAA2C12E-304A-4F01-A335-BAC708CA2515}"/>
              </a:ext>
            </a:extLst>
          </p:cNvPr>
          <p:cNvPicPr>
            <a:picLocks noChangeAspect="1"/>
          </p:cNvPicPr>
          <p:nvPr/>
        </p:nvPicPr>
        <p:blipFill>
          <a:blip r:embed="rId3"/>
          <a:stretch>
            <a:fillRect/>
          </a:stretch>
        </p:blipFill>
        <p:spPr>
          <a:xfrm>
            <a:off x="468085" y="1171574"/>
            <a:ext cx="11375571" cy="5622807"/>
          </a:xfrm>
          <a:prstGeom prst="rect">
            <a:avLst/>
          </a:prstGeom>
        </p:spPr>
      </p:pic>
      <p:pic>
        <p:nvPicPr>
          <p:cNvPr id="1026" name="Picture 2" descr="VNG | Vereniging van Nederlandse Gemeenten">
            <a:extLst>
              <a:ext uri="{FF2B5EF4-FFF2-40B4-BE49-F238E27FC236}">
                <a16:creationId xmlns:a16="http://schemas.microsoft.com/office/drawing/2014/main" id="{BA84CBD8-0156-4757-8C6E-D38570B638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8971" y="-21861"/>
            <a:ext cx="1650546" cy="867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page - Verdonck, Klooster &amp; Associates">
            <a:extLst>
              <a:ext uri="{FF2B5EF4-FFF2-40B4-BE49-F238E27FC236}">
                <a16:creationId xmlns:a16="http://schemas.microsoft.com/office/drawing/2014/main" id="{0743B8A4-9051-4ABB-9C2C-8EAAC8398E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72837" y="182452"/>
            <a:ext cx="1037673" cy="45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65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CA268D-DD99-4C58-A324-B014C25446A1}"/>
              </a:ext>
            </a:extLst>
          </p:cNvPr>
          <p:cNvSpPr>
            <a:spLocks noGrp="1"/>
          </p:cNvSpPr>
          <p:nvPr>
            <p:ph type="title"/>
          </p:nvPr>
        </p:nvSpPr>
        <p:spPr>
          <a:xfrm>
            <a:off x="635000" y="809086"/>
            <a:ext cx="10923588" cy="948047"/>
          </a:xfrm>
        </p:spPr>
        <p:txBody>
          <a:bodyPr>
            <a:normAutofit/>
          </a:bodyPr>
          <a:lstStyle/>
          <a:p>
            <a:r>
              <a:rPr lang="nl-NL" dirty="0"/>
              <a:t>Praktijkvoorbeeld</a:t>
            </a:r>
          </a:p>
        </p:txBody>
      </p:sp>
      <p:sp>
        <p:nvSpPr>
          <p:cNvPr id="4" name="Tijdelijke aanduiding voor dianummer 3">
            <a:extLst>
              <a:ext uri="{FF2B5EF4-FFF2-40B4-BE49-F238E27FC236}">
                <a16:creationId xmlns:a16="http://schemas.microsoft.com/office/drawing/2014/main" id="{1A985541-2E33-4EB8-995A-930F66847B27}"/>
              </a:ext>
            </a:extLst>
          </p:cNvPr>
          <p:cNvSpPr>
            <a:spLocks noGrp="1"/>
          </p:cNvSpPr>
          <p:nvPr>
            <p:ph type="sldNum" sz="quarter" idx="12"/>
          </p:nvPr>
        </p:nvSpPr>
        <p:spPr/>
        <p:txBody>
          <a:bodyPr/>
          <a:lstStyle/>
          <a:p>
            <a:fld id="{10A0A6AF-03C5-477E-939A-E28F7E7F05EA}" type="slidenum">
              <a:rPr lang="nl-NL" smtClean="0"/>
              <a:pPr/>
              <a:t>25</a:t>
            </a:fld>
            <a:endParaRPr lang="nl-NL" dirty="0"/>
          </a:p>
        </p:txBody>
      </p:sp>
      <p:sp>
        <p:nvSpPr>
          <p:cNvPr id="5" name="Tijdelijke aanduiding voor voettekst 4">
            <a:extLst>
              <a:ext uri="{FF2B5EF4-FFF2-40B4-BE49-F238E27FC236}">
                <a16:creationId xmlns:a16="http://schemas.microsoft.com/office/drawing/2014/main" id="{7494A289-4B53-4468-9BEC-193ECC22EF62}"/>
              </a:ext>
            </a:extLst>
          </p:cNvPr>
          <p:cNvSpPr>
            <a:spLocks noGrp="1"/>
          </p:cNvSpPr>
          <p:nvPr>
            <p:ph type="ftr" sz="quarter" idx="3"/>
          </p:nvPr>
        </p:nvSpPr>
        <p:spPr/>
        <p:txBody>
          <a:bodyPr/>
          <a:lstStyle/>
          <a:p>
            <a:r>
              <a:rPr lang="nl-NL"/>
              <a:t>BRO'tje: Booronderzoek. De basis.</a:t>
            </a:r>
            <a:endParaRPr lang="nl-NL" dirty="0"/>
          </a:p>
        </p:txBody>
      </p:sp>
      <p:pic>
        <p:nvPicPr>
          <p:cNvPr id="7" name="Afbeelding 6">
            <a:extLst>
              <a:ext uri="{FF2B5EF4-FFF2-40B4-BE49-F238E27FC236}">
                <a16:creationId xmlns:a16="http://schemas.microsoft.com/office/drawing/2014/main" id="{98C89241-24E5-4B4C-BC9F-12A43BC38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3" y="2516527"/>
            <a:ext cx="3846072" cy="2906765"/>
          </a:xfrm>
          <a:prstGeom prst="rect">
            <a:avLst/>
          </a:prstGeom>
        </p:spPr>
      </p:pic>
      <p:sp>
        <p:nvSpPr>
          <p:cNvPr id="8" name="Tijdelijke aanduiding voor inhoud 1">
            <a:extLst>
              <a:ext uri="{FF2B5EF4-FFF2-40B4-BE49-F238E27FC236}">
                <a16:creationId xmlns:a16="http://schemas.microsoft.com/office/drawing/2014/main" id="{80BBCFAD-689D-4741-87AF-591DB735B5EE}"/>
              </a:ext>
            </a:extLst>
          </p:cNvPr>
          <p:cNvSpPr txBox="1">
            <a:spLocks/>
          </p:cNvSpPr>
          <p:nvPr/>
        </p:nvSpPr>
        <p:spPr>
          <a:xfrm>
            <a:off x="0" y="1677776"/>
            <a:ext cx="4097718" cy="1876425"/>
          </a:xfrm>
          <a:prstGeom prst="rect">
            <a:avLst/>
          </a:prstGeom>
        </p:spPr>
        <p:txBody>
          <a:bodyPr numCol="1"/>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buNone/>
            </a:pPr>
            <a:r>
              <a:rPr lang="nl-NL" sz="3200" dirty="0"/>
              <a:t>Stadsuitbreiding</a:t>
            </a:r>
          </a:p>
        </p:txBody>
      </p:sp>
      <p:graphicFrame>
        <p:nvGraphicFramePr>
          <p:cNvPr id="10" name="Tabel 10">
            <a:extLst>
              <a:ext uri="{FF2B5EF4-FFF2-40B4-BE49-F238E27FC236}">
                <a16:creationId xmlns:a16="http://schemas.microsoft.com/office/drawing/2014/main" id="{1571A1D7-6F7E-4766-B852-A5471975BDAC}"/>
              </a:ext>
            </a:extLst>
          </p:cNvPr>
          <p:cNvGraphicFramePr>
            <a:graphicFrameLocks noGrp="1"/>
          </p:cNvGraphicFramePr>
          <p:nvPr>
            <p:extLst>
              <p:ext uri="{D42A27DB-BD31-4B8C-83A1-F6EECF244321}">
                <p14:modId xmlns:p14="http://schemas.microsoft.com/office/powerpoint/2010/main" val="3873180446"/>
              </p:ext>
            </p:extLst>
          </p:nvPr>
        </p:nvGraphicFramePr>
        <p:xfrm>
          <a:off x="3981317" y="1569490"/>
          <a:ext cx="8225933" cy="5113886"/>
        </p:xfrm>
        <a:graphic>
          <a:graphicData uri="http://schemas.openxmlformats.org/drawingml/2006/table">
            <a:tbl>
              <a:tblPr firstRow="1" bandRow="1">
                <a:tableStyleId>{5C22544A-7EE6-4342-B048-85BDC9FD1C3A}</a:tableStyleId>
              </a:tblPr>
              <a:tblGrid>
                <a:gridCol w="1539807">
                  <a:extLst>
                    <a:ext uri="{9D8B030D-6E8A-4147-A177-3AD203B41FA5}">
                      <a16:colId xmlns:a16="http://schemas.microsoft.com/office/drawing/2014/main" val="2029891202"/>
                    </a:ext>
                  </a:extLst>
                </a:gridCol>
                <a:gridCol w="2639028">
                  <a:extLst>
                    <a:ext uri="{9D8B030D-6E8A-4147-A177-3AD203B41FA5}">
                      <a16:colId xmlns:a16="http://schemas.microsoft.com/office/drawing/2014/main" val="208821405"/>
                    </a:ext>
                  </a:extLst>
                </a:gridCol>
                <a:gridCol w="4047098">
                  <a:extLst>
                    <a:ext uri="{9D8B030D-6E8A-4147-A177-3AD203B41FA5}">
                      <a16:colId xmlns:a16="http://schemas.microsoft.com/office/drawing/2014/main" val="195543583"/>
                    </a:ext>
                  </a:extLst>
                </a:gridCol>
              </a:tblGrid>
              <a:tr h="907646">
                <a:tc>
                  <a:txBody>
                    <a:bodyPr/>
                    <a:lstStyle/>
                    <a:p>
                      <a:r>
                        <a:rPr lang="nl-NL" dirty="0"/>
                        <a:t>Onderdeel project</a:t>
                      </a:r>
                    </a:p>
                  </a:txBody>
                  <a:tcPr/>
                </a:tc>
                <a:tc>
                  <a:txBody>
                    <a:bodyPr/>
                    <a:lstStyle/>
                    <a:p>
                      <a:r>
                        <a:rPr lang="nl-NL" dirty="0"/>
                        <a:t>Potentiele type booronderzoek</a:t>
                      </a:r>
                    </a:p>
                  </a:txBody>
                  <a:tcPr/>
                </a:tc>
                <a:tc>
                  <a:txBody>
                    <a:bodyPr/>
                    <a:lstStyle/>
                    <a:p>
                      <a:r>
                        <a:rPr lang="nl-NL" dirty="0"/>
                        <a:t>Mogelijk doel van het onderzoek</a:t>
                      </a:r>
                    </a:p>
                  </a:txBody>
                  <a:tcPr/>
                </a:tc>
                <a:extLst>
                  <a:ext uri="{0D108BD9-81ED-4DB2-BD59-A6C34878D82A}">
                    <a16:rowId xmlns:a16="http://schemas.microsoft.com/office/drawing/2014/main" val="332572588"/>
                  </a:ext>
                </a:extLst>
              </a:tr>
              <a:tr h="525858">
                <a:tc>
                  <a:txBody>
                    <a:bodyPr/>
                    <a:lstStyle/>
                    <a:p>
                      <a:r>
                        <a:rPr lang="nl-NL" dirty="0"/>
                        <a:t>Aankoop grond</a:t>
                      </a:r>
                    </a:p>
                  </a:txBody>
                  <a:tcPr/>
                </a:tc>
                <a:tc>
                  <a:txBody>
                    <a:bodyPr/>
                    <a:lstStyle/>
                    <a:p>
                      <a:r>
                        <a:rPr lang="nl-NL" dirty="0"/>
                        <a:t>Bodemkundig</a:t>
                      </a:r>
                    </a:p>
                    <a:p>
                      <a:r>
                        <a:rPr lang="nl-NL" dirty="0">
                          <a:solidFill>
                            <a:schemeClr val="bg1">
                              <a:lumMod val="50000"/>
                            </a:schemeClr>
                          </a:solidFill>
                        </a:rPr>
                        <a:t>Milieukundig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Waardebepaling</a:t>
                      </a:r>
                    </a:p>
                    <a:p>
                      <a:r>
                        <a:rPr lang="nl-NL" dirty="0"/>
                        <a:t>Schone grond verklaring</a:t>
                      </a:r>
                    </a:p>
                  </a:txBody>
                  <a:tcPr/>
                </a:tc>
                <a:extLst>
                  <a:ext uri="{0D108BD9-81ED-4DB2-BD59-A6C34878D82A}">
                    <a16:rowId xmlns:a16="http://schemas.microsoft.com/office/drawing/2014/main" val="1369713293"/>
                  </a:ext>
                </a:extLst>
              </a:tr>
              <a:tr h="525858">
                <a:tc>
                  <a:txBody>
                    <a:bodyPr/>
                    <a:lstStyle/>
                    <a:p>
                      <a:r>
                        <a:rPr lang="nl-NL" dirty="0"/>
                        <a:t>Ontwerp Inrichting</a:t>
                      </a:r>
                    </a:p>
                  </a:txBody>
                  <a:tcPr/>
                </a:tc>
                <a:tc>
                  <a:txBody>
                    <a:bodyPr/>
                    <a:lstStyle/>
                    <a:p>
                      <a:r>
                        <a:rPr lang="nl-NL" dirty="0">
                          <a:solidFill>
                            <a:schemeClr val="bg1">
                              <a:lumMod val="50000"/>
                            </a:schemeClr>
                          </a:solidFill>
                        </a:rPr>
                        <a:t>Cultuurtechnisch</a:t>
                      </a:r>
                    </a:p>
                    <a:p>
                      <a:r>
                        <a:rPr lang="nl-NL" dirty="0"/>
                        <a:t>Geotechnisch</a:t>
                      </a:r>
                    </a:p>
                    <a:p>
                      <a:r>
                        <a:rPr lang="nl-NL" dirty="0">
                          <a:solidFill>
                            <a:schemeClr val="bg1">
                              <a:lumMod val="50000"/>
                            </a:schemeClr>
                          </a:solidFill>
                        </a:rPr>
                        <a:t>Milieukundig</a:t>
                      </a:r>
                    </a:p>
                    <a:p>
                      <a:r>
                        <a:rPr lang="nl-NL" dirty="0">
                          <a:solidFill>
                            <a:schemeClr val="bg1">
                              <a:lumMod val="50000"/>
                            </a:schemeClr>
                          </a:solidFill>
                        </a:rPr>
                        <a:t>Archeologisch</a:t>
                      </a:r>
                    </a:p>
                    <a:p>
                      <a:r>
                        <a:rPr lang="nl-NL" dirty="0"/>
                        <a:t>Toegepast geologisch</a:t>
                      </a:r>
                    </a:p>
                  </a:txBody>
                  <a:tcPr/>
                </a:tc>
                <a:tc>
                  <a:txBody>
                    <a:bodyPr/>
                    <a:lstStyle/>
                    <a:p>
                      <a:r>
                        <a:rPr lang="nl-NL" dirty="0"/>
                        <a:t>Bepalen geschiktheid</a:t>
                      </a:r>
                    </a:p>
                    <a:p>
                      <a:r>
                        <a:rPr lang="nl-NL" dirty="0"/>
                        <a:t>Bepalen voorbereiding</a:t>
                      </a:r>
                    </a:p>
                    <a:p>
                      <a:r>
                        <a:rPr lang="nl-NL" dirty="0"/>
                        <a:t>Bepalen impact / kosten</a:t>
                      </a:r>
                    </a:p>
                    <a:p>
                      <a:r>
                        <a:rPr lang="nl-NL" dirty="0" err="1"/>
                        <a:t>Inv</a:t>
                      </a:r>
                      <a:r>
                        <a:rPr lang="nl-NL" dirty="0"/>
                        <a:t>. Archeologische verwachting</a:t>
                      </a:r>
                    </a:p>
                    <a:p>
                      <a:r>
                        <a:rPr lang="nl-NL" dirty="0"/>
                        <a:t>Maken hydrologisch model</a:t>
                      </a:r>
                    </a:p>
                  </a:txBody>
                  <a:tcPr/>
                </a:tc>
                <a:extLst>
                  <a:ext uri="{0D108BD9-81ED-4DB2-BD59-A6C34878D82A}">
                    <a16:rowId xmlns:a16="http://schemas.microsoft.com/office/drawing/2014/main" val="2728375906"/>
                  </a:ext>
                </a:extLst>
              </a:tr>
              <a:tr h="525858">
                <a:tc>
                  <a:txBody>
                    <a:bodyPr/>
                    <a:lstStyle/>
                    <a:p>
                      <a:r>
                        <a:rPr lang="nl-NL" dirty="0"/>
                        <a:t>Bouwrijp maken</a:t>
                      </a:r>
                    </a:p>
                  </a:txBody>
                  <a:tcPr/>
                </a:tc>
                <a:tc>
                  <a:txBody>
                    <a:bodyPr/>
                    <a:lstStyle/>
                    <a:p>
                      <a:r>
                        <a:rPr lang="nl-NL" dirty="0"/>
                        <a:t>Geotechnisch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txBody>
                  <a:tcPr/>
                </a:tc>
                <a:tc>
                  <a:txBody>
                    <a:bodyPr/>
                    <a:lstStyle/>
                    <a:p>
                      <a:r>
                        <a:rPr lang="nl-NL" dirty="0"/>
                        <a:t>Fundatie en constructie infra Zettingscontrole</a:t>
                      </a:r>
                    </a:p>
                  </a:txBody>
                  <a:tcPr/>
                </a:tc>
                <a:extLst>
                  <a:ext uri="{0D108BD9-81ED-4DB2-BD59-A6C34878D82A}">
                    <a16:rowId xmlns:a16="http://schemas.microsoft.com/office/drawing/2014/main" val="1836129201"/>
                  </a:ext>
                </a:extLst>
              </a:tr>
              <a:tr h="525858">
                <a:tc>
                  <a:txBody>
                    <a:bodyPr/>
                    <a:lstStyle/>
                    <a:p>
                      <a:r>
                        <a:rPr lang="nl-NL" dirty="0"/>
                        <a:t>Inrichting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Geotechnisch</a:t>
                      </a:r>
                    </a:p>
                    <a:p>
                      <a:r>
                        <a:rPr lang="nl-NL" dirty="0">
                          <a:solidFill>
                            <a:schemeClr val="bg1">
                              <a:lumMod val="50000"/>
                            </a:schemeClr>
                          </a:solidFill>
                        </a:rPr>
                        <a:t>Cultuurtechnisch</a:t>
                      </a:r>
                    </a:p>
                    <a:p>
                      <a:r>
                        <a:rPr lang="nl-NL" dirty="0"/>
                        <a:t>Toegepast geologisch</a:t>
                      </a:r>
                    </a:p>
                  </a:txBody>
                  <a:tcPr/>
                </a:tc>
                <a:tc>
                  <a:txBody>
                    <a:bodyPr/>
                    <a:lstStyle/>
                    <a:p>
                      <a:r>
                        <a:rPr lang="nl-NL" dirty="0"/>
                        <a:t>Constructie gebouwen </a:t>
                      </a:r>
                    </a:p>
                    <a:p>
                      <a:r>
                        <a:rPr lang="nl-NL" dirty="0"/>
                        <a:t>Grondverbetering sportvelden</a:t>
                      </a:r>
                    </a:p>
                    <a:p>
                      <a:r>
                        <a:rPr lang="nl-NL" dirty="0"/>
                        <a:t>Inrichting WKO</a:t>
                      </a:r>
                    </a:p>
                    <a:p>
                      <a:r>
                        <a:rPr lang="nl-NL" dirty="0"/>
                        <a:t>Inrichting ontwateringssysteem</a:t>
                      </a:r>
                    </a:p>
                    <a:p>
                      <a:r>
                        <a:rPr lang="nl-NL" dirty="0"/>
                        <a:t>Aanbrengen tijdelijke bronnering</a:t>
                      </a:r>
                    </a:p>
                  </a:txBody>
                  <a:tcPr/>
                </a:tc>
                <a:extLst>
                  <a:ext uri="{0D108BD9-81ED-4DB2-BD59-A6C34878D82A}">
                    <a16:rowId xmlns:a16="http://schemas.microsoft.com/office/drawing/2014/main" val="3302929011"/>
                  </a:ext>
                </a:extLst>
              </a:tr>
            </a:tbl>
          </a:graphicData>
        </a:graphic>
      </p:graphicFrame>
      <p:sp>
        <p:nvSpPr>
          <p:cNvPr id="9" name="Rechthoek 8">
            <a:extLst>
              <a:ext uri="{FF2B5EF4-FFF2-40B4-BE49-F238E27FC236}">
                <a16:creationId xmlns:a16="http://schemas.microsoft.com/office/drawing/2014/main" id="{F667D9D2-4C4E-48B4-9C51-B87DBE75ED6F}"/>
              </a:ext>
            </a:extLst>
          </p:cNvPr>
          <p:cNvSpPr/>
          <p:nvPr/>
        </p:nvSpPr>
        <p:spPr>
          <a:xfrm>
            <a:off x="67623" y="5423292"/>
            <a:ext cx="3846071" cy="646331"/>
          </a:xfrm>
          <a:prstGeom prst="rect">
            <a:avLst/>
          </a:prstGeom>
          <a:solidFill>
            <a:srgbClr val="92D050"/>
          </a:solidFill>
        </p:spPr>
        <p:txBody>
          <a:bodyPr wrap="square">
            <a:spAutoFit/>
          </a:bodyPr>
          <a:lstStyle/>
          <a:p>
            <a:pPr algn="ctr"/>
            <a:r>
              <a:rPr lang="nl-NL" dirty="0"/>
              <a:t>Naast booronderzoek ook ander type onderzoek</a:t>
            </a:r>
          </a:p>
        </p:txBody>
      </p:sp>
    </p:spTree>
    <p:extLst>
      <p:ext uri="{BB962C8B-B14F-4D97-AF65-F5344CB8AC3E}">
        <p14:creationId xmlns:p14="http://schemas.microsoft.com/office/powerpoint/2010/main" val="14992918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9DB0FD7B-B6EE-4F85-94F6-55A4534F2338}"/>
              </a:ext>
            </a:extLst>
          </p:cNvPr>
          <p:cNvGrpSpPr/>
          <p:nvPr/>
        </p:nvGrpSpPr>
        <p:grpSpPr>
          <a:xfrm>
            <a:off x="635000" y="997527"/>
            <a:ext cx="11285451" cy="4987637"/>
            <a:chOff x="-1" y="-13852"/>
            <a:chExt cx="6799812" cy="3415142"/>
          </a:xfrm>
        </p:grpSpPr>
        <p:pic>
          <p:nvPicPr>
            <p:cNvPr id="410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6799810" cy="266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DEF969A-9CAB-406A-AAE6-0299D548B352}"/>
                </a:ext>
              </a:extLst>
            </p:cNvPr>
            <p:cNvPicPr>
              <a:picLocks noChangeAspect="1"/>
            </p:cNvPicPr>
            <p:nvPr/>
          </p:nvPicPr>
          <p:blipFill>
            <a:blip r:embed="rId4"/>
            <a:stretch>
              <a:fillRect/>
            </a:stretch>
          </p:blipFill>
          <p:spPr>
            <a:xfrm>
              <a:off x="2020598" y="-13852"/>
              <a:ext cx="2853108" cy="2673927"/>
            </a:xfrm>
            <a:prstGeom prst="rect">
              <a:avLst/>
            </a:prstGeom>
          </p:spPr>
        </p:pic>
        <p:pic>
          <p:nvPicPr>
            <p:cNvPr id="5" name="Afbeelding 4">
              <a:extLst>
                <a:ext uri="{FF2B5EF4-FFF2-40B4-BE49-F238E27FC236}">
                  <a16:creationId xmlns:a16="http://schemas.microsoft.com/office/drawing/2014/main" id="{FCEA9964-3A2B-4885-A416-B71A302E41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81302"/>
              <a:ext cx="2618510" cy="1678226"/>
            </a:xfrm>
            <a:prstGeom prst="rect">
              <a:avLst/>
            </a:prstGeom>
          </p:spPr>
        </p:pic>
        <p:pic>
          <p:nvPicPr>
            <p:cNvPr id="1026" name="Picture 2">
              <a:extLst>
                <a:ext uri="{FF2B5EF4-FFF2-40B4-BE49-F238E27FC236}">
                  <a16:creationId xmlns:a16="http://schemas.microsoft.com/office/drawing/2014/main" id="{862F215F-E8E1-44C1-BAB6-746508F26C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8580" y="0"/>
              <a:ext cx="762015" cy="21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8BE4786A-7736-489F-AB96-9EDED3491B61}"/>
                </a:ext>
              </a:extLst>
            </p:cNvPr>
            <p:cNvPicPr>
              <a:picLocks noChangeAspect="1"/>
            </p:cNvPicPr>
            <p:nvPr/>
          </p:nvPicPr>
          <p:blipFill>
            <a:blip r:embed="rId7"/>
            <a:stretch>
              <a:fillRect/>
            </a:stretch>
          </p:blipFill>
          <p:spPr>
            <a:xfrm>
              <a:off x="435837" y="1601065"/>
              <a:ext cx="152400" cy="1800225"/>
            </a:xfrm>
            <a:prstGeom prst="rect">
              <a:avLst/>
            </a:prstGeom>
          </p:spPr>
        </p:pic>
      </p:grpSp>
      <p:sp>
        <p:nvSpPr>
          <p:cNvPr id="8" name="Tijdelijke aanduiding voor inhoud 2"/>
          <p:cNvSpPr>
            <a:spLocks noGrp="1"/>
          </p:cNvSpPr>
          <p:nvPr>
            <p:ph idx="1"/>
          </p:nvPr>
        </p:nvSpPr>
        <p:spPr>
          <a:xfrm>
            <a:off x="1927166" y="4791588"/>
            <a:ext cx="4838700" cy="1429824"/>
          </a:xfrm>
        </p:spPr>
        <p:txBody>
          <a:bodyPr numCol="1">
            <a:normAutofit/>
          </a:bodyPr>
          <a:lstStyle/>
          <a:p>
            <a:pPr marL="0" indent="0">
              <a:buNone/>
            </a:pPr>
            <a:endParaRPr lang="nl-NL" sz="2400" dirty="0"/>
          </a:p>
          <a:p>
            <a:pPr marL="0" indent="0">
              <a:buNone/>
            </a:pPr>
            <a:r>
              <a:rPr lang="nl-NL" sz="3600" dirty="0">
                <a:solidFill>
                  <a:srgbClr val="000000"/>
                </a:solidFill>
                <a:latin typeface="Verdana"/>
              </a:rPr>
              <a:t>Intermezzo</a:t>
            </a:r>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26</a:t>
            </a:fld>
            <a:endParaRPr lang="nl-NL" dirty="0"/>
          </a:p>
        </p:txBody>
      </p:sp>
    </p:spTree>
    <p:extLst>
      <p:ext uri="{BB962C8B-B14F-4D97-AF65-F5344CB8AC3E}">
        <p14:creationId xmlns:p14="http://schemas.microsoft.com/office/powerpoint/2010/main" val="4550877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CA268D-DD99-4C58-A324-B014C25446A1}"/>
              </a:ext>
            </a:extLst>
          </p:cNvPr>
          <p:cNvSpPr>
            <a:spLocks noGrp="1"/>
          </p:cNvSpPr>
          <p:nvPr>
            <p:ph type="title"/>
          </p:nvPr>
        </p:nvSpPr>
        <p:spPr>
          <a:xfrm>
            <a:off x="325738" y="850076"/>
            <a:ext cx="10923588" cy="948047"/>
          </a:xfrm>
        </p:spPr>
        <p:txBody>
          <a:bodyPr>
            <a:normAutofit/>
          </a:bodyPr>
          <a:lstStyle/>
          <a:p>
            <a:r>
              <a:rPr lang="nl-NL" dirty="0"/>
              <a:t>Denk in mogelijkheden!</a:t>
            </a:r>
          </a:p>
        </p:txBody>
      </p:sp>
      <p:sp>
        <p:nvSpPr>
          <p:cNvPr id="4" name="Tijdelijke aanduiding voor dianummer 3">
            <a:extLst>
              <a:ext uri="{FF2B5EF4-FFF2-40B4-BE49-F238E27FC236}">
                <a16:creationId xmlns:a16="http://schemas.microsoft.com/office/drawing/2014/main" id="{1A985541-2E33-4EB8-995A-930F66847B27}"/>
              </a:ext>
            </a:extLst>
          </p:cNvPr>
          <p:cNvSpPr>
            <a:spLocks noGrp="1"/>
          </p:cNvSpPr>
          <p:nvPr>
            <p:ph type="sldNum" sz="quarter" idx="12"/>
          </p:nvPr>
        </p:nvSpPr>
        <p:spPr/>
        <p:txBody>
          <a:bodyPr/>
          <a:lstStyle/>
          <a:p>
            <a:fld id="{10A0A6AF-03C5-477E-939A-E28F7E7F05EA}" type="slidenum">
              <a:rPr lang="nl-NL" smtClean="0"/>
              <a:pPr/>
              <a:t>27</a:t>
            </a:fld>
            <a:endParaRPr lang="nl-NL" dirty="0"/>
          </a:p>
        </p:txBody>
      </p:sp>
      <p:sp>
        <p:nvSpPr>
          <p:cNvPr id="5" name="Tijdelijke aanduiding voor voettekst 4">
            <a:extLst>
              <a:ext uri="{FF2B5EF4-FFF2-40B4-BE49-F238E27FC236}">
                <a16:creationId xmlns:a16="http://schemas.microsoft.com/office/drawing/2014/main" id="{7494A289-4B53-4468-9BEC-193ECC22EF62}"/>
              </a:ext>
            </a:extLst>
          </p:cNvPr>
          <p:cNvSpPr>
            <a:spLocks noGrp="1"/>
          </p:cNvSpPr>
          <p:nvPr>
            <p:ph type="ftr" sz="quarter" idx="3"/>
          </p:nvPr>
        </p:nvSpPr>
        <p:spPr/>
        <p:txBody>
          <a:bodyPr/>
          <a:lstStyle/>
          <a:p>
            <a:r>
              <a:rPr lang="nl-NL"/>
              <a:t>BRO'tje: Booronderzoek. De basis.</a:t>
            </a:r>
            <a:endParaRPr lang="nl-NL" dirty="0"/>
          </a:p>
        </p:txBody>
      </p:sp>
      <p:pic>
        <p:nvPicPr>
          <p:cNvPr id="7" name="Afbeelding 6">
            <a:extLst>
              <a:ext uri="{FF2B5EF4-FFF2-40B4-BE49-F238E27FC236}">
                <a16:creationId xmlns:a16="http://schemas.microsoft.com/office/drawing/2014/main" id="{98C89241-24E5-4B4C-BC9F-12A43BC38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8528" y="-14856"/>
            <a:ext cx="2633472" cy="1990312"/>
          </a:xfrm>
          <a:prstGeom prst="rect">
            <a:avLst/>
          </a:prstGeom>
        </p:spPr>
      </p:pic>
      <p:sp>
        <p:nvSpPr>
          <p:cNvPr id="9" name="Tijdelijke aanduiding voor inhoud 1">
            <a:extLst>
              <a:ext uri="{FF2B5EF4-FFF2-40B4-BE49-F238E27FC236}">
                <a16:creationId xmlns:a16="http://schemas.microsoft.com/office/drawing/2014/main" id="{FA3B8F53-542D-4E15-A389-7849075C46CF}"/>
              </a:ext>
            </a:extLst>
          </p:cNvPr>
          <p:cNvSpPr txBox="1">
            <a:spLocks/>
          </p:cNvSpPr>
          <p:nvPr/>
        </p:nvSpPr>
        <p:spPr>
          <a:xfrm>
            <a:off x="4504340" y="1757133"/>
            <a:ext cx="4097718" cy="1876425"/>
          </a:xfrm>
          <a:prstGeom prst="rect">
            <a:avLst/>
          </a:prstGeom>
        </p:spPr>
        <p:txBody>
          <a:bodyPr numCol="1"/>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lgn="ctr">
              <a:buNone/>
            </a:pPr>
            <a:endParaRPr lang="nl-NL" sz="3200" dirty="0"/>
          </a:p>
        </p:txBody>
      </p:sp>
      <p:grpSp>
        <p:nvGrpSpPr>
          <p:cNvPr id="6" name="Groep 5"/>
          <p:cNvGrpSpPr/>
          <p:nvPr/>
        </p:nvGrpSpPr>
        <p:grpSpPr>
          <a:xfrm>
            <a:off x="1406369" y="1736493"/>
            <a:ext cx="9299321" cy="3782483"/>
            <a:chOff x="3051859" y="1832706"/>
            <a:chExt cx="8758842" cy="3373278"/>
          </a:xfrm>
        </p:grpSpPr>
        <p:grpSp>
          <p:nvGrpSpPr>
            <p:cNvPr id="18" name="Groep 17">
              <a:extLst>
                <a:ext uri="{FF2B5EF4-FFF2-40B4-BE49-F238E27FC236}">
                  <a16:creationId xmlns:a16="http://schemas.microsoft.com/office/drawing/2014/main" id="{A1E566B7-EBD7-40D5-B107-E67A4867CEA6}"/>
                </a:ext>
              </a:extLst>
            </p:cNvPr>
            <p:cNvGrpSpPr/>
            <p:nvPr/>
          </p:nvGrpSpPr>
          <p:grpSpPr>
            <a:xfrm>
              <a:off x="3051859" y="1832706"/>
              <a:ext cx="8758842" cy="3071971"/>
              <a:chOff x="3051859" y="3149442"/>
              <a:chExt cx="8758842" cy="3071971"/>
            </a:xfrm>
          </p:grpSpPr>
          <p:pic>
            <p:nvPicPr>
              <p:cNvPr id="13" name="Afbeelding 12">
                <a:extLst>
                  <a:ext uri="{FF2B5EF4-FFF2-40B4-BE49-F238E27FC236}">
                    <a16:creationId xmlns:a16="http://schemas.microsoft.com/office/drawing/2014/main" id="{1B4FD7A7-724E-431A-89F7-FA796F257B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675" b="10322"/>
              <a:stretch/>
            </p:blipFill>
            <p:spPr>
              <a:xfrm>
                <a:off x="3051860" y="3806849"/>
                <a:ext cx="8758841" cy="2414564"/>
              </a:xfrm>
              <a:prstGeom prst="rect">
                <a:avLst/>
              </a:prstGeom>
            </p:spPr>
          </p:pic>
          <p:pic>
            <p:nvPicPr>
              <p:cNvPr id="17" name="Afbeelding 16">
                <a:extLst>
                  <a:ext uri="{FF2B5EF4-FFF2-40B4-BE49-F238E27FC236}">
                    <a16:creationId xmlns:a16="http://schemas.microsoft.com/office/drawing/2014/main" id="{00ADE2AD-BBB5-46F8-A601-22542C8C3E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76" b="71013"/>
              <a:stretch/>
            </p:blipFill>
            <p:spPr>
              <a:xfrm>
                <a:off x="3051859" y="3149442"/>
                <a:ext cx="8758841" cy="670663"/>
              </a:xfrm>
              <a:prstGeom prst="rect">
                <a:avLst/>
              </a:prstGeom>
            </p:spPr>
          </p:pic>
        </p:grpSp>
        <p:cxnSp>
          <p:nvCxnSpPr>
            <p:cNvPr id="16" name="Rechte verbindingslijn met pijl 15">
              <a:extLst>
                <a:ext uri="{FF2B5EF4-FFF2-40B4-BE49-F238E27FC236}">
                  <a16:creationId xmlns:a16="http://schemas.microsoft.com/office/drawing/2014/main" id="{199DEA87-96B3-47D3-B329-14CDAEF8FFA5}"/>
                </a:ext>
              </a:extLst>
            </p:cNvPr>
            <p:cNvCxnSpPr>
              <a:cxnSpLocks/>
            </p:cNvCxnSpPr>
            <p:nvPr/>
          </p:nvCxnSpPr>
          <p:spPr>
            <a:xfrm flipV="1">
              <a:off x="3657600" y="4135868"/>
              <a:ext cx="0" cy="1070116"/>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a:extLst>
                <a:ext uri="{FF2B5EF4-FFF2-40B4-BE49-F238E27FC236}">
                  <a16:creationId xmlns:a16="http://schemas.microsoft.com/office/drawing/2014/main" id="{7ADAEF22-1734-49A6-813B-15C83C081753}"/>
                </a:ext>
              </a:extLst>
            </p:cNvPr>
            <p:cNvCxnSpPr>
              <a:cxnSpLocks/>
            </p:cNvCxnSpPr>
            <p:nvPr/>
          </p:nvCxnSpPr>
          <p:spPr>
            <a:xfrm flipV="1">
              <a:off x="5449824" y="4184636"/>
              <a:ext cx="0" cy="1021348"/>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35A4640E-68EB-4093-B696-37053A4A6EBE}"/>
                </a:ext>
              </a:extLst>
            </p:cNvPr>
            <p:cNvCxnSpPr>
              <a:cxnSpLocks/>
            </p:cNvCxnSpPr>
            <p:nvPr/>
          </p:nvCxnSpPr>
          <p:spPr>
            <a:xfrm flipV="1">
              <a:off x="6553199" y="4184636"/>
              <a:ext cx="0" cy="1021348"/>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a:extLst>
                <a:ext uri="{FF2B5EF4-FFF2-40B4-BE49-F238E27FC236}">
                  <a16:creationId xmlns:a16="http://schemas.microsoft.com/office/drawing/2014/main" id="{A7D58C77-8745-46BD-B30E-760374244B81}"/>
                </a:ext>
              </a:extLst>
            </p:cNvPr>
            <p:cNvCxnSpPr>
              <a:cxnSpLocks/>
            </p:cNvCxnSpPr>
            <p:nvPr/>
          </p:nvCxnSpPr>
          <p:spPr>
            <a:xfrm flipV="1">
              <a:off x="8138159" y="4135868"/>
              <a:ext cx="0" cy="1070116"/>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a:extLst>
                <a:ext uri="{FF2B5EF4-FFF2-40B4-BE49-F238E27FC236}">
                  <a16:creationId xmlns:a16="http://schemas.microsoft.com/office/drawing/2014/main" id="{31144502-F6C9-4621-A8DB-30F036DC828E}"/>
                </a:ext>
              </a:extLst>
            </p:cNvPr>
            <p:cNvCxnSpPr>
              <a:cxnSpLocks/>
            </p:cNvCxnSpPr>
            <p:nvPr/>
          </p:nvCxnSpPr>
          <p:spPr>
            <a:xfrm flipV="1">
              <a:off x="9686543" y="4184636"/>
              <a:ext cx="0" cy="1021348"/>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a:extLst>
                <a:ext uri="{FF2B5EF4-FFF2-40B4-BE49-F238E27FC236}">
                  <a16:creationId xmlns:a16="http://schemas.microsoft.com/office/drawing/2014/main" id="{B42FAB56-FF28-4228-8BA0-1404E51576E1}"/>
                </a:ext>
              </a:extLst>
            </p:cNvPr>
            <p:cNvCxnSpPr>
              <a:cxnSpLocks/>
            </p:cNvCxnSpPr>
            <p:nvPr/>
          </p:nvCxnSpPr>
          <p:spPr>
            <a:xfrm flipV="1">
              <a:off x="11027663" y="4184636"/>
              <a:ext cx="0" cy="1021348"/>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8D4C4C24-FD21-4BAC-8849-93EC4E514294}"/>
                </a:ext>
              </a:extLst>
            </p:cNvPr>
            <p:cNvCxnSpPr>
              <a:cxnSpLocks/>
            </p:cNvCxnSpPr>
            <p:nvPr/>
          </p:nvCxnSpPr>
          <p:spPr>
            <a:xfrm flipV="1">
              <a:off x="4194048" y="4184636"/>
              <a:ext cx="0" cy="1021348"/>
            </a:xfrm>
            <a:prstGeom prst="straightConnector1">
              <a:avLst/>
            </a:prstGeom>
            <a:ln w="57150">
              <a:solidFill>
                <a:srgbClr val="D52B1E"/>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33">
              <a:extLst>
                <a:ext uri="{FF2B5EF4-FFF2-40B4-BE49-F238E27FC236}">
                  <a16:creationId xmlns:a16="http://schemas.microsoft.com/office/drawing/2014/main" id="{7500DDC9-0411-4A4A-96AD-CF825FCAB2C9}"/>
                </a:ext>
              </a:extLst>
            </p:cNvPr>
            <p:cNvCxnSpPr>
              <a:cxnSpLocks/>
            </p:cNvCxnSpPr>
            <p:nvPr/>
          </p:nvCxnSpPr>
          <p:spPr>
            <a:xfrm>
              <a:off x="3629025" y="5186934"/>
              <a:ext cx="7412736" cy="0"/>
            </a:xfrm>
            <a:prstGeom prst="line">
              <a:avLst/>
            </a:prstGeom>
            <a:ln w="57150">
              <a:solidFill>
                <a:srgbClr val="D52A1C"/>
              </a:solidFill>
            </a:ln>
          </p:spPr>
          <p:style>
            <a:lnRef idx="1">
              <a:schemeClr val="accent1"/>
            </a:lnRef>
            <a:fillRef idx="0">
              <a:schemeClr val="accent1"/>
            </a:fillRef>
            <a:effectRef idx="0">
              <a:schemeClr val="accent1"/>
            </a:effectRef>
            <a:fontRef idx="minor">
              <a:schemeClr val="tx1"/>
            </a:fontRef>
          </p:style>
        </p:cxnSp>
      </p:grpSp>
      <p:sp>
        <p:nvSpPr>
          <p:cNvPr id="38" name="Rechthoek 37">
            <a:extLst>
              <a:ext uri="{FF2B5EF4-FFF2-40B4-BE49-F238E27FC236}">
                <a16:creationId xmlns:a16="http://schemas.microsoft.com/office/drawing/2014/main" id="{A0C6CE53-6A49-41B5-9A33-E06C1113E318}"/>
              </a:ext>
            </a:extLst>
          </p:cNvPr>
          <p:cNvSpPr/>
          <p:nvPr/>
        </p:nvSpPr>
        <p:spPr>
          <a:xfrm>
            <a:off x="3335628" y="5926127"/>
            <a:ext cx="7370062" cy="623248"/>
          </a:xfrm>
          <a:prstGeom prst="rect">
            <a:avLst/>
          </a:prstGeom>
          <a:solidFill>
            <a:srgbClr val="92D050"/>
          </a:solidFill>
        </p:spPr>
        <p:txBody>
          <a:bodyPr wrap="square">
            <a:spAutoFit/>
          </a:bodyPr>
          <a:lstStyle/>
          <a:p>
            <a:pPr algn="ctr"/>
            <a:r>
              <a:rPr lang="nl-NL" sz="2400" b="1" dirty="0"/>
              <a:t>Hergebruik is een kans!</a:t>
            </a:r>
          </a:p>
          <a:p>
            <a:pPr algn="ctr"/>
            <a:endParaRPr lang="nl-NL" sz="1050" b="1" dirty="0"/>
          </a:p>
        </p:txBody>
      </p:sp>
    </p:spTree>
    <p:extLst>
      <p:ext uri="{BB962C8B-B14F-4D97-AF65-F5344CB8AC3E}">
        <p14:creationId xmlns:p14="http://schemas.microsoft.com/office/powerpoint/2010/main" val="28858696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9DB0FD7B-B6EE-4F85-94F6-55A4534F2338}"/>
              </a:ext>
            </a:extLst>
          </p:cNvPr>
          <p:cNvGrpSpPr/>
          <p:nvPr/>
        </p:nvGrpSpPr>
        <p:grpSpPr>
          <a:xfrm>
            <a:off x="635000" y="997527"/>
            <a:ext cx="11285451" cy="4987637"/>
            <a:chOff x="-1" y="-13852"/>
            <a:chExt cx="6799812" cy="3415142"/>
          </a:xfrm>
        </p:grpSpPr>
        <p:pic>
          <p:nvPicPr>
            <p:cNvPr id="4100" name="Picture 4"/>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1" y="0"/>
              <a:ext cx="6799810" cy="2660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Afbeelding 5">
              <a:extLst>
                <a:ext uri="{FF2B5EF4-FFF2-40B4-BE49-F238E27FC236}">
                  <a16:creationId xmlns:a16="http://schemas.microsoft.com/office/drawing/2014/main" id="{0DEF969A-9CAB-406A-AAE6-0299D548B352}"/>
                </a:ext>
              </a:extLst>
            </p:cNvPr>
            <p:cNvPicPr>
              <a:picLocks noChangeAspect="1"/>
            </p:cNvPicPr>
            <p:nvPr/>
          </p:nvPicPr>
          <p:blipFill>
            <a:blip r:embed="rId4"/>
            <a:stretch>
              <a:fillRect/>
            </a:stretch>
          </p:blipFill>
          <p:spPr>
            <a:xfrm>
              <a:off x="2020598" y="-13852"/>
              <a:ext cx="2853108" cy="2673927"/>
            </a:xfrm>
            <a:prstGeom prst="rect">
              <a:avLst/>
            </a:prstGeom>
          </p:spPr>
        </p:pic>
        <p:pic>
          <p:nvPicPr>
            <p:cNvPr id="5" name="Afbeelding 4">
              <a:extLst>
                <a:ext uri="{FF2B5EF4-FFF2-40B4-BE49-F238E27FC236}">
                  <a16:creationId xmlns:a16="http://schemas.microsoft.com/office/drawing/2014/main" id="{FCEA9964-3A2B-4885-A416-B71A302E41D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 y="81302"/>
              <a:ext cx="2618510" cy="1678226"/>
            </a:xfrm>
            <a:prstGeom prst="rect">
              <a:avLst/>
            </a:prstGeom>
          </p:spPr>
        </p:pic>
        <p:pic>
          <p:nvPicPr>
            <p:cNvPr id="1026" name="Picture 2">
              <a:extLst>
                <a:ext uri="{FF2B5EF4-FFF2-40B4-BE49-F238E27FC236}">
                  <a16:creationId xmlns:a16="http://schemas.microsoft.com/office/drawing/2014/main" id="{862F215F-E8E1-44C1-BAB6-746508F26C3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078580" y="0"/>
              <a:ext cx="762015" cy="2107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8BE4786A-7736-489F-AB96-9EDED3491B61}"/>
                </a:ext>
              </a:extLst>
            </p:cNvPr>
            <p:cNvPicPr>
              <a:picLocks noChangeAspect="1"/>
            </p:cNvPicPr>
            <p:nvPr/>
          </p:nvPicPr>
          <p:blipFill>
            <a:blip r:embed="rId7"/>
            <a:stretch>
              <a:fillRect/>
            </a:stretch>
          </p:blipFill>
          <p:spPr>
            <a:xfrm>
              <a:off x="435837" y="1601065"/>
              <a:ext cx="152400" cy="1800225"/>
            </a:xfrm>
            <a:prstGeom prst="rect">
              <a:avLst/>
            </a:prstGeom>
          </p:spPr>
        </p:pic>
      </p:grpSp>
      <p:sp>
        <p:nvSpPr>
          <p:cNvPr id="8" name="Tijdelijke aanduiding voor inhoud 2"/>
          <p:cNvSpPr>
            <a:spLocks noGrp="1"/>
          </p:cNvSpPr>
          <p:nvPr>
            <p:ph idx="1"/>
          </p:nvPr>
        </p:nvSpPr>
        <p:spPr>
          <a:xfrm>
            <a:off x="1927166" y="4791588"/>
            <a:ext cx="4838700" cy="1429824"/>
          </a:xfrm>
        </p:spPr>
        <p:txBody>
          <a:bodyPr numCol="1">
            <a:normAutofit/>
          </a:bodyPr>
          <a:lstStyle/>
          <a:p>
            <a:pPr marL="0" indent="0">
              <a:buNone/>
            </a:pPr>
            <a:endParaRPr lang="nl-NL" sz="2400" dirty="0"/>
          </a:p>
          <a:p>
            <a:pPr marL="0" indent="0">
              <a:buNone/>
            </a:pPr>
            <a:r>
              <a:rPr lang="nl-NL" sz="3600" dirty="0">
                <a:solidFill>
                  <a:srgbClr val="000000"/>
                </a:solidFill>
                <a:latin typeface="Verdana"/>
              </a:rPr>
              <a:t>Intermezzo</a:t>
            </a:r>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28</a:t>
            </a:fld>
            <a:endParaRPr lang="nl-NL" dirty="0"/>
          </a:p>
        </p:txBody>
      </p:sp>
    </p:spTree>
    <p:extLst>
      <p:ext uri="{BB962C8B-B14F-4D97-AF65-F5344CB8AC3E}">
        <p14:creationId xmlns:p14="http://schemas.microsoft.com/office/powerpoint/2010/main" val="37409920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a:spLocks noGrp="1"/>
          </p:cNvSpPr>
          <p:nvPr>
            <p:ph idx="1"/>
          </p:nvPr>
        </p:nvSpPr>
        <p:spPr>
          <a:xfrm>
            <a:off x="761092" y="2775157"/>
            <a:ext cx="7379047" cy="3638551"/>
          </a:xfrm>
        </p:spPr>
        <p:txBody>
          <a:bodyPr numCol="1">
            <a:normAutofit/>
          </a:bodyPr>
          <a:lstStyle/>
          <a:p>
            <a:pPr marL="0" indent="0">
              <a:buNone/>
            </a:pPr>
            <a:endParaRPr lang="nl-NL" sz="2400" dirty="0"/>
          </a:p>
          <a:p>
            <a:r>
              <a:rPr lang="nl-NL" sz="3200" dirty="0">
                <a:solidFill>
                  <a:srgbClr val="000000"/>
                </a:solidFill>
              </a:rPr>
              <a:t>Wat is een booronderzoek</a:t>
            </a:r>
          </a:p>
          <a:p>
            <a:r>
              <a:rPr lang="nl-NL" sz="3200" dirty="0">
                <a:solidFill>
                  <a:srgbClr val="000000"/>
                </a:solidFill>
              </a:rPr>
              <a:t>Kijken vanuit vakgebieden</a:t>
            </a:r>
          </a:p>
          <a:p>
            <a:r>
              <a:rPr lang="nl-NL" sz="3200" dirty="0">
                <a:solidFill>
                  <a:srgbClr val="000000"/>
                </a:solidFill>
              </a:rPr>
              <a:t>Booronderzoek in de praktijk</a:t>
            </a:r>
          </a:p>
          <a:p>
            <a:endParaRPr lang="nl-NL" sz="2300" dirty="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749" y="2775157"/>
            <a:ext cx="3289526" cy="3131931"/>
          </a:xfrm>
          <a:prstGeom prst="rect">
            <a:avLst/>
          </a:prstGeom>
        </p:spPr>
      </p:pic>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29</a:t>
            </a:fld>
            <a:endParaRPr lang="nl-NL" dirty="0"/>
          </a:p>
        </p:txBody>
      </p:sp>
      <p:sp>
        <p:nvSpPr>
          <p:cNvPr id="12" name="Titel 17"/>
          <p:cNvSpPr>
            <a:spLocks noGrp="1"/>
          </p:cNvSpPr>
          <p:nvPr>
            <p:ph type="title"/>
          </p:nvPr>
        </p:nvSpPr>
        <p:spPr>
          <a:xfrm>
            <a:off x="635000" y="1052513"/>
            <a:ext cx="10923588" cy="901699"/>
          </a:xfrm>
        </p:spPr>
        <p:txBody>
          <a:bodyPr>
            <a:normAutofit/>
          </a:bodyPr>
          <a:lstStyle/>
          <a:p>
            <a:r>
              <a:rPr lang="nl-NL" dirty="0"/>
              <a:t>Terugblik</a:t>
            </a:r>
          </a:p>
        </p:txBody>
      </p:sp>
    </p:spTree>
    <p:extLst>
      <p:ext uri="{BB962C8B-B14F-4D97-AF65-F5344CB8AC3E}">
        <p14:creationId xmlns:p14="http://schemas.microsoft.com/office/powerpoint/2010/main" val="147321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576060" y="609479"/>
            <a:ext cx="5004000" cy="948047"/>
          </a:xfrm>
        </p:spPr>
        <p:txBody>
          <a:bodyPr>
            <a:normAutofit fontScale="90000"/>
          </a:bodyPr>
          <a:lstStyle/>
          <a:p>
            <a:pPr lvl="0">
              <a:defRPr/>
            </a:pPr>
            <a:r>
              <a:rPr lang="nl-NL" sz="2700" dirty="0">
                <a:solidFill>
                  <a:schemeClr val="tx2">
                    <a:lumMod val="40000"/>
                    <a:lumOff val="60000"/>
                  </a:schemeClr>
                </a:solidFill>
              </a:rPr>
              <a:t>Begin de dag met een BRO’tje</a:t>
            </a:r>
            <a:r>
              <a:rPr lang="nl-NL" sz="4800" dirty="0">
                <a:solidFill>
                  <a:srgbClr val="FFFFFF"/>
                </a:solidFill>
              </a:rPr>
              <a:t/>
            </a:r>
            <a:br>
              <a:rPr lang="nl-NL" sz="4800" dirty="0">
                <a:solidFill>
                  <a:srgbClr val="FFFFFF"/>
                </a:solidFill>
              </a:rPr>
            </a:br>
            <a:r>
              <a:rPr lang="nl-NL" sz="4800" dirty="0">
                <a:solidFill>
                  <a:srgbClr val="FFFFFF"/>
                </a:solidFill>
              </a:rPr>
              <a:t/>
            </a:r>
            <a:br>
              <a:rPr lang="nl-NL" sz="4800" dirty="0">
                <a:solidFill>
                  <a:srgbClr val="FFFFFF"/>
                </a:solidFill>
              </a:rPr>
            </a:br>
            <a:r>
              <a:rPr lang="nl-NL" sz="4800" dirty="0">
                <a:solidFill>
                  <a:srgbClr val="FFFFFF"/>
                </a:solidFill>
              </a:rPr>
              <a:t/>
            </a:r>
            <a:br>
              <a:rPr lang="nl-NL" sz="4800" dirty="0">
                <a:solidFill>
                  <a:srgbClr val="FFFFFF"/>
                </a:solidFill>
              </a:rPr>
            </a:br>
            <a:r>
              <a:rPr lang="nl-NL" sz="4800" dirty="0">
                <a:solidFill>
                  <a:srgbClr val="FFFFFF"/>
                </a:solidFill>
              </a:rPr>
              <a:t>Booronderzoek. De Basis.</a:t>
            </a:r>
            <a:br>
              <a:rPr lang="nl-NL" sz="4800" dirty="0">
                <a:solidFill>
                  <a:srgbClr val="FFFFFF"/>
                </a:solidFill>
              </a:rPr>
            </a:br>
            <a:r>
              <a:rPr lang="nl-NL" sz="4800" dirty="0">
                <a:solidFill>
                  <a:srgbClr val="FFFFFF"/>
                </a:solidFill>
              </a:rPr>
              <a:t/>
            </a:r>
            <a:br>
              <a:rPr lang="nl-NL" sz="4800" dirty="0">
                <a:solidFill>
                  <a:srgbClr val="FFFFFF"/>
                </a:solidFill>
              </a:rPr>
            </a:br>
            <a:r>
              <a:rPr lang="nl-NL" sz="2000" dirty="0" smtClean="0">
                <a:solidFill>
                  <a:srgbClr val="FFFFFF"/>
                </a:solidFill>
              </a:rPr>
              <a:t>Door:	</a:t>
            </a:r>
            <a:r>
              <a:rPr lang="nl-NL" sz="2200" dirty="0" smtClean="0"/>
              <a:t>Ruud </a:t>
            </a:r>
            <a:r>
              <a:rPr lang="nl-NL" sz="2200" dirty="0"/>
              <a:t>Mutsaerts (TNO)</a:t>
            </a:r>
            <a:br>
              <a:rPr lang="nl-NL" sz="2200" dirty="0"/>
            </a:br>
            <a:r>
              <a:rPr lang="nl-NL" sz="2200" dirty="0"/>
              <a:t>        </a:t>
            </a:r>
            <a:r>
              <a:rPr lang="nl-NL" sz="2200" dirty="0" smtClean="0"/>
              <a:t>	Florien </a:t>
            </a:r>
            <a:r>
              <a:rPr lang="nl-NL" sz="2200" dirty="0"/>
              <a:t>de Jong (BRO</a:t>
            </a:r>
            <a:r>
              <a:rPr lang="nl-NL" sz="2200" dirty="0" smtClean="0"/>
              <a:t>)</a:t>
            </a:r>
            <a:br>
              <a:rPr lang="nl-NL" sz="2200" dirty="0" smtClean="0"/>
            </a:br>
            <a:r>
              <a:rPr lang="nl-NL" sz="2200" dirty="0"/>
              <a:t>	</a:t>
            </a:r>
            <a:r>
              <a:rPr lang="nl-NL" sz="2200" dirty="0" err="1" smtClean="0"/>
              <a:t>Ernestien</a:t>
            </a:r>
            <a:r>
              <a:rPr lang="nl-NL" sz="2200" dirty="0" smtClean="0"/>
              <a:t> Honning (TNO)</a:t>
            </a:r>
            <a:r>
              <a:rPr lang="nl-NL" sz="3200" dirty="0">
                <a:solidFill>
                  <a:srgbClr val="FFFFFF"/>
                </a:solidFill>
              </a:rPr>
              <a:t/>
            </a:r>
            <a:br>
              <a:rPr lang="nl-NL" sz="3200" dirty="0">
                <a:solidFill>
                  <a:srgbClr val="FFFFFF"/>
                </a:solidFill>
              </a:rPr>
            </a:br>
            <a:r>
              <a:rPr lang="nl-NL" dirty="0">
                <a:solidFill>
                  <a:srgbClr val="FFFFFF"/>
                </a:solidFill>
              </a:rPr>
              <a:t/>
            </a:r>
            <a:br>
              <a:rPr lang="nl-NL" dirty="0">
                <a:solidFill>
                  <a:srgbClr val="FFFFFF"/>
                </a:solidFill>
              </a:rPr>
            </a:br>
            <a:endParaRPr lang="nl-NL" dirty="0">
              <a:solidFill>
                <a:srgbClr val="FFFFFF"/>
              </a:solidFill>
            </a:endParaRPr>
          </a:p>
        </p:txBody>
      </p:sp>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6060" y="5559292"/>
            <a:ext cx="1973586" cy="1022297"/>
          </a:xfrm>
          <a:prstGeom prst="rect">
            <a:avLst/>
          </a:prstGeom>
        </p:spPr>
      </p:pic>
      <p:pic>
        <p:nvPicPr>
          <p:cNvPr id="5" name="Tijdelijke aanduiding voor afbeelding 4"/>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428074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Meer weten? Bekijk de site!</a:t>
            </a:r>
          </a:p>
        </p:txBody>
      </p:sp>
      <p:sp>
        <p:nvSpPr>
          <p:cNvPr id="3" name="Tijdelijke aanduiding voor dianummer 2"/>
          <p:cNvSpPr>
            <a:spLocks noGrp="1"/>
          </p:cNvSpPr>
          <p:nvPr>
            <p:ph type="sldNum" sz="quarter" idx="12"/>
          </p:nvPr>
        </p:nvSpPr>
        <p:spPr/>
        <p:txBody>
          <a:bodyPr/>
          <a:lstStyle/>
          <a:p>
            <a:fld id="{10A0A6AF-03C5-477E-939A-E28F7E7F05EA}" type="slidenum">
              <a:rPr lang="nl-NL" smtClean="0"/>
              <a:pPr/>
              <a:t>30</a:t>
            </a:fld>
            <a:endParaRPr lang="nl-NL" dirty="0"/>
          </a:p>
        </p:txBody>
      </p:sp>
      <p:pic>
        <p:nvPicPr>
          <p:cNvPr id="5" name="Afbeelding 4"/>
          <p:cNvPicPr>
            <a:picLocks noChangeAspect="1"/>
          </p:cNvPicPr>
          <p:nvPr/>
        </p:nvPicPr>
        <p:blipFill rotWithShape="1">
          <a:blip r:embed="rId3"/>
          <a:srcRect t="8872"/>
          <a:stretch/>
        </p:blipFill>
        <p:spPr>
          <a:xfrm>
            <a:off x="277694" y="1857829"/>
            <a:ext cx="5718411" cy="3933371"/>
          </a:xfrm>
          <a:prstGeom prst="rect">
            <a:avLst/>
          </a:prstGeom>
          <a:ln w="3175">
            <a:solidFill>
              <a:schemeClr val="tx1"/>
            </a:solidFill>
          </a:ln>
        </p:spPr>
      </p:pic>
      <p:pic>
        <p:nvPicPr>
          <p:cNvPr id="6" name="Afbeelding 5"/>
          <p:cNvPicPr>
            <a:picLocks noChangeAspect="1"/>
          </p:cNvPicPr>
          <p:nvPr/>
        </p:nvPicPr>
        <p:blipFill>
          <a:blip r:embed="rId4"/>
          <a:stretch>
            <a:fillRect/>
          </a:stretch>
        </p:blipFill>
        <p:spPr>
          <a:xfrm>
            <a:off x="6699824" y="1834037"/>
            <a:ext cx="5216070" cy="4548413"/>
          </a:xfrm>
          <a:prstGeom prst="rect">
            <a:avLst/>
          </a:prstGeom>
          <a:ln w="3175">
            <a:solidFill>
              <a:schemeClr val="tx1"/>
            </a:solidFill>
          </a:ln>
        </p:spPr>
      </p:pic>
      <p:pic>
        <p:nvPicPr>
          <p:cNvPr id="7" name="Afbeelding 6"/>
          <p:cNvPicPr>
            <a:picLocks noChangeAspect="1"/>
          </p:cNvPicPr>
          <p:nvPr/>
        </p:nvPicPr>
        <p:blipFill>
          <a:blip r:embed="rId5"/>
          <a:stretch>
            <a:fillRect/>
          </a:stretch>
        </p:blipFill>
        <p:spPr>
          <a:xfrm rot="841754">
            <a:off x="9747219" y="362504"/>
            <a:ext cx="1470768" cy="1672999"/>
          </a:xfrm>
          <a:prstGeom prst="rect">
            <a:avLst/>
          </a:prstGeom>
          <a:ln w="3175">
            <a:solidFill>
              <a:schemeClr val="tx1"/>
            </a:solidFill>
          </a:ln>
        </p:spPr>
      </p:pic>
      <p:sp>
        <p:nvSpPr>
          <p:cNvPr id="4" name="Tijdelijke aanduiding voor voettekst 3">
            <a:extLst>
              <a:ext uri="{FF2B5EF4-FFF2-40B4-BE49-F238E27FC236}">
                <a16:creationId xmlns:a16="http://schemas.microsoft.com/office/drawing/2014/main" id="{E745E0E8-BE07-4741-B912-9BE707329B54}"/>
              </a:ext>
            </a:extLst>
          </p:cNvPr>
          <p:cNvSpPr>
            <a:spLocks noGrp="1"/>
          </p:cNvSpPr>
          <p:nvPr>
            <p:ph type="ftr" sz="quarter" idx="3"/>
          </p:nvPr>
        </p:nvSpPr>
        <p:spPr/>
        <p:txBody>
          <a:bodyPr/>
          <a:lstStyle/>
          <a:p>
            <a:r>
              <a:rPr lang="nl-NL"/>
              <a:t>BRO'tje: Booronderzoek. De basis.</a:t>
            </a:r>
            <a:endParaRPr lang="nl-NL" dirty="0"/>
          </a:p>
        </p:txBody>
      </p:sp>
    </p:spTree>
    <p:extLst>
      <p:ext uri="{BB962C8B-B14F-4D97-AF65-F5344CB8AC3E}">
        <p14:creationId xmlns:p14="http://schemas.microsoft.com/office/powerpoint/2010/main" val="33621548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1000" b="-91000"/>
          </a:stretch>
        </a:blipFill>
        <a:effectLst/>
      </p:bgPr>
    </p:bg>
    <p:spTree>
      <p:nvGrpSpPr>
        <p:cNvPr id="1" name=""/>
        <p:cNvGrpSpPr/>
        <p:nvPr/>
      </p:nvGrpSpPr>
      <p:grpSpPr>
        <a:xfrm>
          <a:off x="0" y="0"/>
          <a:ext cx="0" cy="0"/>
          <a:chOff x="0" y="0"/>
          <a:chExt cx="0" cy="0"/>
        </a:xfrm>
      </p:grpSpPr>
      <p:sp>
        <p:nvSpPr>
          <p:cNvPr id="8" name="Tijdelijke aanduiding voor inhoud 2"/>
          <p:cNvSpPr>
            <a:spLocks noGrp="1"/>
          </p:cNvSpPr>
          <p:nvPr>
            <p:ph idx="1"/>
          </p:nvPr>
        </p:nvSpPr>
        <p:spPr>
          <a:xfrm>
            <a:off x="717549" y="2268537"/>
            <a:ext cx="9789738" cy="3638551"/>
          </a:xfrm>
          <a:solidFill>
            <a:schemeClr val="bg1">
              <a:alpha val="55000"/>
            </a:schemeClr>
          </a:solidFill>
        </p:spPr>
        <p:txBody>
          <a:bodyPr numCol="1">
            <a:normAutofit/>
          </a:bodyPr>
          <a:lstStyle/>
          <a:p>
            <a:pPr marL="0" indent="0">
              <a:buNone/>
            </a:pPr>
            <a:endParaRPr lang="nl-NL" sz="2400" dirty="0"/>
          </a:p>
          <a:p>
            <a:endParaRPr lang="nl-NL" sz="2300" dirty="0"/>
          </a:p>
        </p:txBody>
      </p:sp>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31</a:t>
            </a:fld>
            <a:endParaRPr lang="nl-NL" dirty="0"/>
          </a:p>
        </p:txBody>
      </p:sp>
      <p:sp>
        <p:nvSpPr>
          <p:cNvPr id="12" name="Titel 17"/>
          <p:cNvSpPr>
            <a:spLocks noGrp="1"/>
          </p:cNvSpPr>
          <p:nvPr>
            <p:ph type="title"/>
          </p:nvPr>
        </p:nvSpPr>
        <p:spPr>
          <a:xfrm>
            <a:off x="635000" y="1052513"/>
            <a:ext cx="9872287" cy="901699"/>
          </a:xfrm>
          <a:solidFill>
            <a:schemeClr val="bg1">
              <a:alpha val="84000"/>
            </a:schemeClr>
          </a:solidFill>
        </p:spPr>
        <p:txBody>
          <a:bodyPr anchor="ctr">
            <a:normAutofit/>
          </a:bodyPr>
          <a:lstStyle/>
          <a:p>
            <a:r>
              <a:rPr lang="nl-NL" dirty="0">
                <a:solidFill>
                  <a:srgbClr val="0070C0"/>
                </a:solidFill>
              </a:rPr>
              <a:t>Dank voor jullie vragen en inbreng!</a:t>
            </a:r>
          </a:p>
        </p:txBody>
      </p:sp>
      <p:sp>
        <p:nvSpPr>
          <p:cNvPr id="7" name="Titel 1"/>
          <p:cNvSpPr txBox="1">
            <a:spLocks/>
          </p:cNvSpPr>
          <p:nvPr/>
        </p:nvSpPr>
        <p:spPr>
          <a:xfrm>
            <a:off x="717548" y="2665742"/>
            <a:ext cx="10554510" cy="3070040"/>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3600" b="0" kern="1200" baseline="0">
                <a:solidFill>
                  <a:schemeClr val="tx2"/>
                </a:solidFill>
                <a:latin typeface="+mj-lt"/>
                <a:ea typeface="+mj-ea"/>
                <a:cs typeface="+mj-cs"/>
              </a:defRPr>
            </a:lvl1pPr>
          </a:lstStyle>
          <a:p>
            <a:r>
              <a:rPr lang="nl-NL" sz="2800" dirty="0" smtClean="0">
                <a:solidFill>
                  <a:schemeClr val="tx1"/>
                </a:solidFill>
              </a:rPr>
              <a:t>Binnenkort </a:t>
            </a:r>
            <a:r>
              <a:rPr lang="nl-NL" sz="2800" dirty="0">
                <a:solidFill>
                  <a:schemeClr val="tx1"/>
                </a:solidFill>
              </a:rPr>
              <a:t>staat de opname en de presentatie van dit </a:t>
            </a:r>
            <a:r>
              <a:rPr lang="nl-NL" sz="2800" dirty="0" err="1">
                <a:solidFill>
                  <a:schemeClr val="tx1"/>
                </a:solidFill>
              </a:rPr>
              <a:t>webinar</a:t>
            </a:r>
            <a:r>
              <a:rPr lang="nl-NL" sz="2800" dirty="0">
                <a:solidFill>
                  <a:schemeClr val="tx1"/>
                </a:solidFill>
              </a:rPr>
              <a:t> met alle vragen en antwoorden op </a:t>
            </a:r>
            <a:r>
              <a:rPr lang="nl-NL" sz="2800" dirty="0">
                <a:solidFill>
                  <a:schemeClr val="tx1"/>
                </a:solidFill>
                <a:hlinkClick r:id="rId4"/>
              </a:rPr>
              <a:t>www.basisregistratieondergrond.nl</a:t>
            </a:r>
            <a:r>
              <a:rPr lang="nl-NL" sz="2800" dirty="0">
                <a:solidFill>
                  <a:schemeClr val="tx1"/>
                </a:solidFill>
              </a:rPr>
              <a:t>.</a:t>
            </a:r>
          </a:p>
          <a:p>
            <a:endParaRPr lang="nl-NL" sz="2800" dirty="0">
              <a:solidFill>
                <a:schemeClr val="tx1"/>
              </a:solidFill>
            </a:endParaRPr>
          </a:p>
          <a:p>
            <a:endParaRPr lang="nl-NL" sz="2800" dirty="0">
              <a:solidFill>
                <a:schemeClr val="tx1"/>
              </a:solidFill>
            </a:endParaRPr>
          </a:p>
          <a:p>
            <a:r>
              <a:rPr lang="nl-NL" sz="2800" dirty="0">
                <a:solidFill>
                  <a:schemeClr val="tx1"/>
                </a:solidFill>
              </a:rPr>
              <a:t>We zien jullie graag bij het volgende </a:t>
            </a:r>
            <a:r>
              <a:rPr lang="nl-NL" sz="2800" dirty="0" err="1">
                <a:solidFill>
                  <a:schemeClr val="tx1"/>
                </a:solidFill>
              </a:rPr>
              <a:t>BRO’tje</a:t>
            </a:r>
            <a:r>
              <a:rPr lang="nl-NL" sz="2800" dirty="0">
                <a:solidFill>
                  <a:schemeClr val="tx1"/>
                </a:solidFill>
              </a:rPr>
              <a:t> op </a:t>
            </a:r>
            <a:br>
              <a:rPr lang="nl-NL" sz="2800" dirty="0">
                <a:solidFill>
                  <a:schemeClr val="tx1"/>
                </a:solidFill>
              </a:rPr>
            </a:br>
            <a:r>
              <a:rPr lang="nl-NL" sz="2800" dirty="0">
                <a:solidFill>
                  <a:schemeClr val="tx1"/>
                </a:solidFill>
              </a:rPr>
              <a:t>10 september: </a:t>
            </a:r>
            <a:r>
              <a:rPr lang="nl-NL" sz="2800" i="1" dirty="0">
                <a:solidFill>
                  <a:schemeClr val="tx1"/>
                </a:solidFill>
              </a:rPr>
              <a:t>Het belang van ons grondwater.</a:t>
            </a:r>
          </a:p>
        </p:txBody>
      </p:sp>
    </p:spTree>
    <p:extLst>
      <p:ext uri="{BB962C8B-B14F-4D97-AF65-F5344CB8AC3E}">
        <p14:creationId xmlns:p14="http://schemas.microsoft.com/office/powerpoint/2010/main" val="3236990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&amp; antwoorden</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32</a:t>
            </a:fld>
            <a:endParaRPr lang="nl-NL" dirty="0"/>
          </a:p>
        </p:txBody>
      </p:sp>
      <p:sp>
        <p:nvSpPr>
          <p:cNvPr id="5" name="Tijdelijke aanduiding voor voettekst 4"/>
          <p:cNvSpPr>
            <a:spLocks noGrp="1"/>
          </p:cNvSpPr>
          <p:nvPr>
            <p:ph type="ftr" sz="quarter" idx="3"/>
          </p:nvPr>
        </p:nvSpPr>
        <p:spPr/>
        <p:txBody>
          <a:bodyPr/>
          <a:lstStyle/>
          <a:p>
            <a:r>
              <a:rPr lang="nl-NL" smtClean="0"/>
              <a:t>BRO'tje: Booronderzoek. De basis.</a:t>
            </a:r>
            <a:endParaRPr lang="nl-NL" dirty="0"/>
          </a:p>
        </p:txBody>
      </p:sp>
      <p:sp>
        <p:nvSpPr>
          <p:cNvPr id="6" name="Tekstvak 5"/>
          <p:cNvSpPr txBox="1"/>
          <p:nvPr/>
        </p:nvSpPr>
        <p:spPr>
          <a:xfrm>
            <a:off x="635000" y="2493419"/>
            <a:ext cx="10691761" cy="3539430"/>
          </a:xfrm>
          <a:prstGeom prst="rect">
            <a:avLst/>
          </a:prstGeom>
          <a:noFill/>
        </p:spPr>
        <p:txBody>
          <a:bodyPr wrap="square" rtlCol="0">
            <a:spAutoFit/>
          </a:bodyPr>
          <a:lstStyle/>
          <a:p>
            <a:r>
              <a:rPr lang="nl-NL" sz="1600" b="1" dirty="0" smtClean="0"/>
              <a:t>Wat </a:t>
            </a:r>
            <a:r>
              <a:rPr lang="nl-NL" sz="1600" b="1" dirty="0"/>
              <a:t>is een </a:t>
            </a:r>
            <a:r>
              <a:rPr lang="nl-NL" sz="1600" b="1" dirty="0" err="1" smtClean="0"/>
              <a:t>triaxiaalproef</a:t>
            </a:r>
            <a:r>
              <a:rPr lang="nl-NL" sz="1600" b="1" dirty="0" smtClean="0"/>
              <a:t>?</a:t>
            </a:r>
          </a:p>
          <a:p>
            <a:r>
              <a:rPr lang="nl-NL" sz="1600" dirty="0" smtClean="0"/>
              <a:t>Een </a:t>
            </a:r>
            <a:r>
              <a:rPr lang="nl-NL" sz="1600" dirty="0" err="1"/>
              <a:t>triaxiaalproef</a:t>
            </a:r>
            <a:r>
              <a:rPr lang="nl-NL" sz="1600" dirty="0"/>
              <a:t> is een geotechnische laboratoriumproef om </a:t>
            </a:r>
            <a:r>
              <a:rPr lang="nl-NL" sz="1600" dirty="0" smtClean="0"/>
              <a:t>de schuif-weerstandskarakteristieken </a:t>
            </a:r>
            <a:r>
              <a:rPr lang="nl-NL" sz="1600" dirty="0"/>
              <a:t>van een grondmonster te bepalen. Het is een indicatie van de sterkte van de laag en geeft weer welke kracht een laag kan verdragen voor hij gaat bezwijken</a:t>
            </a:r>
            <a:r>
              <a:rPr lang="nl-NL" sz="1600" dirty="0" smtClean="0"/>
              <a:t>.</a:t>
            </a:r>
          </a:p>
          <a:p>
            <a:pPr marL="457200" indent="-457200">
              <a:buAutoNum type="arabicPeriod"/>
            </a:pPr>
            <a:endParaRPr lang="nl-NL" sz="1600" dirty="0" smtClean="0"/>
          </a:p>
          <a:p>
            <a:r>
              <a:rPr lang="nl-NL" sz="1600" b="1" dirty="0" smtClean="0"/>
              <a:t>Een </a:t>
            </a:r>
            <a:r>
              <a:rPr lang="nl-NL" sz="1600" b="1" dirty="0"/>
              <a:t>boring kan meerdere onderzoeken </a:t>
            </a:r>
            <a:r>
              <a:rPr lang="nl-NL" sz="1600" b="1" dirty="0" smtClean="0"/>
              <a:t>hebben. </a:t>
            </a:r>
            <a:r>
              <a:rPr lang="nl-NL" sz="1600" b="1" dirty="0"/>
              <a:t>Zit dat dan ook meerdere keren in de </a:t>
            </a:r>
            <a:r>
              <a:rPr lang="nl-NL" sz="1600" b="1" dirty="0" smtClean="0"/>
              <a:t>BRO?</a:t>
            </a:r>
          </a:p>
          <a:p>
            <a:r>
              <a:rPr lang="nl-NL" sz="1600" dirty="0" smtClean="0"/>
              <a:t>In </a:t>
            </a:r>
            <a:r>
              <a:rPr lang="nl-NL" sz="1600" dirty="0"/>
              <a:t>principe moet al het onderzoek aan 1 boring onder 1 booronderzoek in de BRO opgenomen worden. Alle informatie uit de deelonderzoeken vallen dus onder dat ene booronderzoek en hoeven maar 1x aan de BRO aangeleverd te worden. In bijzondere gevallen, bijvoorbeeld als een deel van het booronderzoek wordt uitgevoerd onder de verantwoordelijkheid van een andere bronhouder, wordt het als een apart booronderzoek aangeleverd. De definitie van een booronderzoek voor de BRO is namelijk dat het gaat om onderzoek met een grondboring op 1 locatie onder de verantwoordelijkheid en in opdracht van 1 bronhouder.</a:t>
            </a:r>
          </a:p>
          <a:p>
            <a:pPr marL="457200" indent="-457200">
              <a:buAutoNum type="arabicPeriod"/>
            </a:pPr>
            <a:endParaRPr lang="nl-NL" sz="1600" dirty="0"/>
          </a:p>
        </p:txBody>
      </p:sp>
      <p:sp>
        <p:nvSpPr>
          <p:cNvPr id="7" name="Tekstvak 6"/>
          <p:cNvSpPr txBox="1"/>
          <p:nvPr/>
        </p:nvSpPr>
        <p:spPr>
          <a:xfrm>
            <a:off x="635000" y="1673863"/>
            <a:ext cx="10923588" cy="856543"/>
          </a:xfrm>
          <a:prstGeom prst="rect">
            <a:avLst/>
          </a:prstGeom>
          <a:noFill/>
        </p:spPr>
        <p:txBody>
          <a:bodyPr wrap="square" rtlCol="0">
            <a:spAutoFit/>
          </a:bodyPr>
          <a:lstStyle/>
          <a:p>
            <a:r>
              <a:rPr lang="nl-NL" sz="2000" dirty="0" smtClean="0"/>
              <a:t>Bekijk hier de vragen die zijn gesteld door de deelnemers tijdens het </a:t>
            </a:r>
            <a:r>
              <a:rPr lang="nl-NL" sz="2000" dirty="0" err="1" smtClean="0"/>
              <a:t>webinar</a:t>
            </a:r>
            <a:r>
              <a:rPr lang="nl-NL" sz="2000" dirty="0" smtClean="0"/>
              <a:t> en de antwoorden.</a:t>
            </a:r>
            <a:endParaRPr lang="nl-NL" sz="2000" dirty="0"/>
          </a:p>
        </p:txBody>
      </p:sp>
    </p:spTree>
    <p:extLst>
      <p:ext uri="{BB962C8B-B14F-4D97-AF65-F5344CB8AC3E}">
        <p14:creationId xmlns:p14="http://schemas.microsoft.com/office/powerpoint/2010/main" val="37327436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&amp; antwoorden</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33</a:t>
            </a:fld>
            <a:endParaRPr lang="nl-NL" dirty="0"/>
          </a:p>
        </p:txBody>
      </p:sp>
      <p:sp>
        <p:nvSpPr>
          <p:cNvPr id="5" name="Tijdelijke aanduiding voor voettekst 4"/>
          <p:cNvSpPr>
            <a:spLocks noGrp="1"/>
          </p:cNvSpPr>
          <p:nvPr>
            <p:ph type="ftr" sz="quarter" idx="3"/>
          </p:nvPr>
        </p:nvSpPr>
        <p:spPr/>
        <p:txBody>
          <a:bodyPr/>
          <a:lstStyle/>
          <a:p>
            <a:r>
              <a:rPr lang="nl-NL" smtClean="0"/>
              <a:t>BRO'tje: Booronderzoek. De basis.</a:t>
            </a:r>
            <a:endParaRPr lang="nl-NL" dirty="0"/>
          </a:p>
        </p:txBody>
      </p:sp>
      <p:sp>
        <p:nvSpPr>
          <p:cNvPr id="6" name="Tekstvak 5"/>
          <p:cNvSpPr txBox="1"/>
          <p:nvPr/>
        </p:nvSpPr>
        <p:spPr>
          <a:xfrm>
            <a:off x="635000" y="1676095"/>
            <a:ext cx="10691761" cy="3785652"/>
          </a:xfrm>
          <a:prstGeom prst="rect">
            <a:avLst/>
          </a:prstGeom>
          <a:noFill/>
        </p:spPr>
        <p:txBody>
          <a:bodyPr wrap="square" rtlCol="0">
            <a:spAutoFit/>
          </a:bodyPr>
          <a:lstStyle/>
          <a:p>
            <a:r>
              <a:rPr lang="nl-NL" sz="1600" b="1" dirty="0" smtClean="0"/>
              <a:t>Wat </a:t>
            </a:r>
            <a:r>
              <a:rPr lang="nl-NL" sz="1600" b="1" dirty="0"/>
              <a:t>wordt gedaan met het gat dat ontstaat door de boring?</a:t>
            </a:r>
            <a:r>
              <a:rPr lang="nl-NL" sz="1600" dirty="0"/>
              <a:t/>
            </a:r>
            <a:br>
              <a:rPr lang="nl-NL" sz="1600" dirty="0"/>
            </a:br>
            <a:r>
              <a:rPr lang="nl-NL" sz="1600" dirty="0"/>
              <a:t>Het gat in de bodem moet opgevuld worden. Daarbij moeten slecht doorlatende lagen hersteld worden om grondwaterstroming tussen lagen te voorkomen. Het herstellen van deze slecht doorlatende lagen wordt gedaan met zwelklei, dat op die diepte wordt aangebracht. In sommige gevallen wordt in het boorgat ook een constructie aangebracht om bijvoorbeeld grondwater te onttrekken of te monitoren of er wordt een constructie geplaatst voor een WKO-installatie</a:t>
            </a:r>
            <a:r>
              <a:rPr lang="nl-NL" sz="1600" dirty="0" smtClean="0"/>
              <a:t>.</a:t>
            </a:r>
          </a:p>
          <a:p>
            <a:endParaRPr lang="nl-NL" sz="1600" dirty="0"/>
          </a:p>
          <a:p>
            <a:r>
              <a:rPr lang="nl-NL" sz="1600" b="1" dirty="0" smtClean="0"/>
              <a:t>Wat </a:t>
            </a:r>
            <a:r>
              <a:rPr lang="nl-NL" sz="1600" b="1" dirty="0"/>
              <a:t>is de maximale diepte van een boring?</a:t>
            </a:r>
            <a:br>
              <a:rPr lang="nl-NL" sz="1600" b="1" dirty="0"/>
            </a:br>
            <a:r>
              <a:rPr lang="nl-NL" sz="1600" dirty="0"/>
              <a:t>In principe is er geen maximale diepte voor een boring te geven. De einddiepte hangt namelijk altijd af van het doel. Als men dieper dan 500 meter boort, valt een boring onder de mijnbouwwet en dan zijn daar regels aan verbonden. Binnen de BRO zijn de verschillende soorten booronderzoeken onderverdeeld in vakgebieden. Vanuit die verschillende vakgebieden worden wel maximale einddieptes benoemd, die maximale dieptes staan vermeld in de </a:t>
            </a:r>
            <a:r>
              <a:rPr lang="nl-NL" sz="1600" dirty="0" smtClean="0"/>
              <a:t>catalogus.</a:t>
            </a:r>
            <a:r>
              <a:rPr lang="nl-NL" sz="1600" dirty="0"/>
              <a:t> </a:t>
            </a:r>
            <a:r>
              <a:rPr lang="nl-NL" sz="1600" dirty="0" smtClean="0"/>
              <a:t>Dit </a:t>
            </a:r>
            <a:r>
              <a:rPr lang="nl-NL" sz="1600" dirty="0"/>
              <a:t>is de maximale waarde die kan worden opgegeven bij de laagdieptes van het onderzoek van de </a:t>
            </a:r>
            <a:r>
              <a:rPr lang="nl-NL" sz="1600" dirty="0" smtClean="0"/>
              <a:t>boring.</a:t>
            </a:r>
            <a:endParaRPr lang="nl-NL" sz="1600" dirty="0"/>
          </a:p>
          <a:p>
            <a:pPr marL="457200" indent="-457200">
              <a:buAutoNum type="arabicPeriod"/>
            </a:pPr>
            <a:endParaRPr lang="nl-NL" sz="1600" dirty="0"/>
          </a:p>
        </p:txBody>
      </p:sp>
    </p:spTree>
    <p:extLst>
      <p:ext uri="{BB962C8B-B14F-4D97-AF65-F5344CB8AC3E}">
        <p14:creationId xmlns:p14="http://schemas.microsoft.com/office/powerpoint/2010/main" val="9387392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&amp; antwoorden</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34</a:t>
            </a:fld>
            <a:endParaRPr lang="nl-NL" dirty="0"/>
          </a:p>
        </p:txBody>
      </p:sp>
      <p:sp>
        <p:nvSpPr>
          <p:cNvPr id="5" name="Tijdelijke aanduiding voor voettekst 4"/>
          <p:cNvSpPr>
            <a:spLocks noGrp="1"/>
          </p:cNvSpPr>
          <p:nvPr>
            <p:ph type="ftr" sz="quarter" idx="3"/>
          </p:nvPr>
        </p:nvSpPr>
        <p:spPr/>
        <p:txBody>
          <a:bodyPr/>
          <a:lstStyle/>
          <a:p>
            <a:r>
              <a:rPr lang="nl-NL" smtClean="0"/>
              <a:t>BRO'tje: Booronderzoek. De basis.</a:t>
            </a:r>
            <a:endParaRPr lang="nl-NL" dirty="0"/>
          </a:p>
        </p:txBody>
      </p:sp>
      <p:sp>
        <p:nvSpPr>
          <p:cNvPr id="6" name="Tekstvak 5"/>
          <p:cNvSpPr txBox="1"/>
          <p:nvPr/>
        </p:nvSpPr>
        <p:spPr>
          <a:xfrm>
            <a:off x="635000" y="1720342"/>
            <a:ext cx="10691761" cy="3046988"/>
          </a:xfrm>
          <a:prstGeom prst="rect">
            <a:avLst/>
          </a:prstGeom>
          <a:noFill/>
        </p:spPr>
        <p:txBody>
          <a:bodyPr wrap="square" rtlCol="0">
            <a:spAutoFit/>
          </a:bodyPr>
          <a:lstStyle/>
          <a:p>
            <a:r>
              <a:rPr lang="nl-NL" sz="1600" b="1" dirty="0" smtClean="0"/>
              <a:t>Moeten </a:t>
            </a:r>
            <a:r>
              <a:rPr lang="nl-NL" sz="1600" b="1" dirty="0"/>
              <a:t>milieu hygiënische booronderzoeken, die bijvoorbeeld zijn uitgevoerd volgens NEN5740, worden aangeleverd aan de BRO?</a:t>
            </a:r>
            <a:endParaRPr lang="nl-NL" sz="1600" dirty="0"/>
          </a:p>
          <a:p>
            <a:r>
              <a:rPr lang="nl-NL" sz="1600" dirty="0"/>
              <a:t>Onderzoek dat wordt uitgevoerd volgens de NEN5740-norm is meestal milieukundig booronderzoek. Milieukundig booronderzoek valt momenteel nog niet onder de BRO</a:t>
            </a:r>
            <a:r>
              <a:rPr lang="nl-NL" sz="1600" dirty="0" smtClean="0"/>
              <a:t>.</a:t>
            </a:r>
          </a:p>
          <a:p>
            <a:endParaRPr lang="nl-NL" sz="1600" dirty="0"/>
          </a:p>
          <a:p>
            <a:r>
              <a:rPr lang="nl-NL" sz="1600" b="1" dirty="0" smtClean="0"/>
              <a:t>Onderzoek </a:t>
            </a:r>
            <a:r>
              <a:rPr lang="nl-NL" sz="1600" b="1" dirty="0"/>
              <a:t>naar K-waardes, </a:t>
            </a:r>
            <a:r>
              <a:rPr lang="nl-NL" sz="1600" b="1" dirty="0" smtClean="0"/>
              <a:t>moeten/kunnen </a:t>
            </a:r>
            <a:r>
              <a:rPr lang="nl-NL" sz="1600" b="1" dirty="0"/>
              <a:t>die ook worden aangeleverd aan de BRO?</a:t>
            </a:r>
            <a:br>
              <a:rPr lang="nl-NL" sz="1600" b="1" dirty="0"/>
            </a:br>
            <a:r>
              <a:rPr lang="nl-NL" sz="1600" dirty="0"/>
              <a:t>Vanuit verschillende vakgebieden kan een K-waarde gewenst zijn. De K-waarde is in principe een interpretatie van waarnemingen of analyses. Zo kan men vanuit de boormonsterbeschrijving aan de hand van de waarnemingen van de fractie- en korrelgrootte indeling een vertaling maken naar een K-waarde, maar men kan ook een doorlatendheidsbepaling uitvoeren in een laboratorium waarmee een K-waarde bepaald kan worden. De waargenomen aspecten worden dus opgenomen in de BRO en de interpretatie daarvan is aan de gebruiker</a:t>
            </a:r>
            <a:r>
              <a:rPr lang="nl-NL" sz="1600" dirty="0" smtClean="0"/>
              <a:t>.</a:t>
            </a:r>
            <a:endParaRPr lang="nl-NL" sz="1600" dirty="0"/>
          </a:p>
        </p:txBody>
      </p:sp>
    </p:spTree>
    <p:extLst>
      <p:ext uri="{BB962C8B-B14F-4D97-AF65-F5344CB8AC3E}">
        <p14:creationId xmlns:p14="http://schemas.microsoft.com/office/powerpoint/2010/main" val="6876424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&amp; antwoorden</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35</a:t>
            </a:fld>
            <a:endParaRPr lang="nl-NL" dirty="0"/>
          </a:p>
        </p:txBody>
      </p:sp>
      <p:sp>
        <p:nvSpPr>
          <p:cNvPr id="5" name="Tijdelijke aanduiding voor voettekst 4"/>
          <p:cNvSpPr>
            <a:spLocks noGrp="1"/>
          </p:cNvSpPr>
          <p:nvPr>
            <p:ph type="ftr" sz="quarter" idx="3"/>
          </p:nvPr>
        </p:nvSpPr>
        <p:spPr/>
        <p:txBody>
          <a:bodyPr/>
          <a:lstStyle/>
          <a:p>
            <a:r>
              <a:rPr lang="nl-NL" smtClean="0"/>
              <a:t>BRO'tje: Booronderzoek. De basis.</a:t>
            </a:r>
            <a:endParaRPr lang="nl-NL" dirty="0"/>
          </a:p>
        </p:txBody>
      </p:sp>
      <p:sp>
        <p:nvSpPr>
          <p:cNvPr id="6" name="Tekstvak 5"/>
          <p:cNvSpPr txBox="1"/>
          <p:nvPr/>
        </p:nvSpPr>
        <p:spPr>
          <a:xfrm>
            <a:off x="635000" y="1697098"/>
            <a:ext cx="10923588" cy="4524315"/>
          </a:xfrm>
          <a:prstGeom prst="rect">
            <a:avLst/>
          </a:prstGeom>
          <a:noFill/>
        </p:spPr>
        <p:txBody>
          <a:bodyPr wrap="square" rtlCol="0">
            <a:spAutoFit/>
          </a:bodyPr>
          <a:lstStyle/>
          <a:p>
            <a:r>
              <a:rPr lang="nl-NL" sz="1600" b="1" dirty="0" smtClean="0"/>
              <a:t>Als </a:t>
            </a:r>
            <a:r>
              <a:rPr lang="nl-NL" sz="1600" b="1" dirty="0"/>
              <a:t>een peilbuis wordt geplaatst, is het dan niet verplicht om de bodembeschrijving in de BRO op te nemen?</a:t>
            </a:r>
            <a:br>
              <a:rPr lang="nl-NL" sz="1600" b="1" dirty="0"/>
            </a:br>
            <a:r>
              <a:rPr lang="nl-NL" sz="1600" dirty="0"/>
              <a:t>Dit is afhankelijk vanuit welk doel de peilbuis en met name het booronderzoek wordt uitgevoerd. Het type booronderzoek bepaalt namelijk of het aangeleverd moet worden. Het type booronderzoek wordt namelijk onderscheiden in vakgebieden. Veelal wordt er een toegepast geologisch of een geotechnisch booronderzoek uitgevoerd wanneer men een peilbuis plaatst. Die moeten in ieder geval worden aangeleverd. </a:t>
            </a:r>
          </a:p>
          <a:p>
            <a:endParaRPr lang="nl-NL" sz="1600" dirty="0" smtClean="0"/>
          </a:p>
          <a:p>
            <a:r>
              <a:rPr lang="nl-NL" sz="1600" b="1" dirty="0" smtClean="0"/>
              <a:t>Tijdens </a:t>
            </a:r>
            <a:r>
              <a:rPr lang="nl-NL" sz="1600" b="1" dirty="0"/>
              <a:t>het plaatsen van een peilbuis wordt de uitgeboorde grond beschreven. Op dit moment doen we dat heel grof: zand, klei veen, niet volgens een NEN-protocol. De peilbuis komt in de BRO.  Zijn we als waterschap ook verplicht om de beschrijving van de uitgeboorde grond volgens een bepaald protocol uit te voeren en aan te bieden aan de BRO</a:t>
            </a:r>
            <a:r>
              <a:rPr lang="nl-NL" sz="1600" b="1" dirty="0" smtClean="0"/>
              <a:t>?</a:t>
            </a:r>
            <a:r>
              <a:rPr lang="nl-NL" sz="1600" b="1" dirty="0"/>
              <a:t/>
            </a:r>
            <a:br>
              <a:rPr lang="nl-NL" sz="1600" b="1" dirty="0"/>
            </a:br>
            <a:r>
              <a:rPr lang="nl-NL" sz="1600" dirty="0"/>
              <a:t>De essentie van de BRO is dat duidelijk moet zijn wat de informatie betekent en hoe de informatie tot stand gekomen is. Op die manier is de informatie ook voor iedereen herbruikbaar. De  BRO maakt daarom gebruik van normen en protocollen waarin de procedure en werkwijze hoe men tot de informatie komt worden omschreven. Daarmee is de informatie beter opnieuw te gebruiken. Wanneer dus niet volgens normen en protocollen gewerkt wordt, is de informatie niet meer te duiden en kan het niet in de BRO worden opgenomen. De vraag is of je dat als opdrachtgever wel wil</a:t>
            </a:r>
            <a:r>
              <a:rPr lang="nl-NL" sz="1600" dirty="0" smtClean="0"/>
              <a:t>.</a:t>
            </a:r>
            <a:endParaRPr lang="nl-NL" sz="1600" dirty="0"/>
          </a:p>
        </p:txBody>
      </p:sp>
    </p:spTree>
    <p:extLst>
      <p:ext uri="{BB962C8B-B14F-4D97-AF65-F5344CB8AC3E}">
        <p14:creationId xmlns:p14="http://schemas.microsoft.com/office/powerpoint/2010/main" val="22152330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Vragen &amp; antwoorden</a:t>
            </a:r>
            <a:endParaRPr lang="nl-NL" dirty="0"/>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36</a:t>
            </a:fld>
            <a:endParaRPr lang="nl-NL" dirty="0"/>
          </a:p>
        </p:txBody>
      </p:sp>
      <p:sp>
        <p:nvSpPr>
          <p:cNvPr id="5" name="Tijdelijke aanduiding voor voettekst 4"/>
          <p:cNvSpPr>
            <a:spLocks noGrp="1"/>
          </p:cNvSpPr>
          <p:nvPr>
            <p:ph type="ftr" sz="quarter" idx="3"/>
          </p:nvPr>
        </p:nvSpPr>
        <p:spPr/>
        <p:txBody>
          <a:bodyPr/>
          <a:lstStyle/>
          <a:p>
            <a:r>
              <a:rPr lang="nl-NL" smtClean="0"/>
              <a:t>BRO'tje: Booronderzoek. De basis.</a:t>
            </a:r>
            <a:endParaRPr lang="nl-NL" dirty="0"/>
          </a:p>
        </p:txBody>
      </p:sp>
      <p:sp>
        <p:nvSpPr>
          <p:cNvPr id="6" name="Tekstvak 5"/>
          <p:cNvSpPr txBox="1"/>
          <p:nvPr/>
        </p:nvSpPr>
        <p:spPr>
          <a:xfrm>
            <a:off x="635000" y="1697098"/>
            <a:ext cx="10923588" cy="2554545"/>
          </a:xfrm>
          <a:prstGeom prst="rect">
            <a:avLst/>
          </a:prstGeom>
          <a:noFill/>
        </p:spPr>
        <p:txBody>
          <a:bodyPr wrap="square" rtlCol="0">
            <a:spAutoFit/>
          </a:bodyPr>
          <a:lstStyle/>
          <a:p>
            <a:r>
              <a:rPr lang="nl-NL" sz="1600" b="1" dirty="0" smtClean="0"/>
              <a:t>Bij </a:t>
            </a:r>
            <a:r>
              <a:rPr lang="nl-NL" sz="1600" b="1" dirty="0"/>
              <a:t>een stadsuitbreiding maak ik met een projectontwikkelaar bepaalde afspraken en is het gebied en het project tijdelijk niet meer in beheer en onder de verantwoordelijkheid van de gemeente. Wat betekent dat voor de booronderzoeken en andere registratieobjecten die dan worden uitgevoerd?</a:t>
            </a:r>
            <a:endParaRPr lang="nl-NL" sz="1600" dirty="0"/>
          </a:p>
          <a:p>
            <a:r>
              <a:rPr lang="nl-NL" sz="1600" dirty="0"/>
              <a:t>In principe ben je op dat moment geen opdrachtgever van de onderzoeken en zouden deze niet aangeleverd hoeven te worden aan de BRO. Echter is het waardevolle informatie die in toekomstige situaties wanneer het gebied weer in beheer komt van de gemeente zeer bruikbaar is. Het is daarom goed om bij de afspraken met de projectontwikkelaar ook afspraken te maken over het feit dat hij zorg draagt dat die informatie onder het bronhouderschap van de gemeente wordt aangeleverd aan de BRO.   </a:t>
            </a:r>
          </a:p>
          <a:p>
            <a:endParaRPr lang="nl-NL" sz="1600" dirty="0"/>
          </a:p>
        </p:txBody>
      </p:sp>
    </p:spTree>
    <p:extLst>
      <p:ext uri="{BB962C8B-B14F-4D97-AF65-F5344CB8AC3E}">
        <p14:creationId xmlns:p14="http://schemas.microsoft.com/office/powerpoint/2010/main" val="3666430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B707A8B-F486-4EF9-B9A2-C08D980C12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026" y="3350301"/>
            <a:ext cx="1278773" cy="1278773"/>
          </a:xfrm>
          <a:prstGeom prst="rect">
            <a:avLst/>
          </a:prstGeom>
        </p:spPr>
      </p:pic>
      <p:sp>
        <p:nvSpPr>
          <p:cNvPr id="15" name="Tijdelijke aanduiding voor inhoud 2">
            <a:extLst>
              <a:ext uri="{FF2B5EF4-FFF2-40B4-BE49-F238E27FC236}">
                <a16:creationId xmlns:a16="http://schemas.microsoft.com/office/drawing/2014/main" id="{CF58A555-6E93-423C-B6B8-D883B377D9FB}"/>
              </a:ext>
            </a:extLst>
          </p:cNvPr>
          <p:cNvSpPr txBox="1">
            <a:spLocks/>
          </p:cNvSpPr>
          <p:nvPr/>
        </p:nvSpPr>
        <p:spPr>
          <a:xfrm>
            <a:off x="2365527" y="3438102"/>
            <a:ext cx="2896756" cy="1103170"/>
          </a:xfrm>
          <a:prstGeom prst="rect">
            <a:avLst/>
          </a:prstGeom>
        </p:spPr>
        <p:txBody>
          <a:bodyPr vert="horz" lIns="91440" tIns="45720" rIns="91440" bIns="45720" numCol="1" spcCol="468000" rtlCol="0">
            <a:normAutofit fontScale="85000" lnSpcReduction="20000"/>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Font typeface="Verdana" panose="020B0604030504040204" pitchFamily="34" charset="0"/>
              <a:buNone/>
            </a:pPr>
            <a:endParaRPr lang="nl-NL" smtClean="0"/>
          </a:p>
          <a:p>
            <a:pPr marL="0" indent="0">
              <a:buNone/>
            </a:pPr>
            <a:r>
              <a:rPr lang="nl-NL" sz="2600" smtClean="0">
                <a:solidFill>
                  <a:srgbClr val="000000"/>
                </a:solidFill>
                <a:latin typeface="Verdana"/>
              </a:rPr>
              <a:t>Florien de Jong</a:t>
            </a:r>
          </a:p>
          <a:p>
            <a:pPr marL="0" indent="0">
              <a:buFont typeface="Verdana" panose="020B0604030504040204" pitchFamily="34" charset="0"/>
              <a:buNone/>
            </a:pPr>
            <a:r>
              <a:rPr lang="nl-NL" sz="2300" smtClean="0"/>
              <a:t>	</a:t>
            </a:r>
            <a:endParaRPr lang="nl-NL" sz="2300" dirty="0"/>
          </a:p>
        </p:txBody>
      </p:sp>
      <p:sp>
        <p:nvSpPr>
          <p:cNvPr id="16" name="Tijdelijke aanduiding voor inhoud 2">
            <a:extLst>
              <a:ext uri="{FF2B5EF4-FFF2-40B4-BE49-F238E27FC236}">
                <a16:creationId xmlns:a16="http://schemas.microsoft.com/office/drawing/2014/main" id="{24092CF4-A30F-4AA8-825D-63CEA2E6C3EE}"/>
              </a:ext>
            </a:extLst>
          </p:cNvPr>
          <p:cNvSpPr txBox="1">
            <a:spLocks/>
          </p:cNvSpPr>
          <p:nvPr/>
        </p:nvSpPr>
        <p:spPr>
          <a:xfrm>
            <a:off x="2365527" y="2120157"/>
            <a:ext cx="2896756" cy="1103170"/>
          </a:xfrm>
          <a:prstGeom prst="rect">
            <a:avLst/>
          </a:prstGeom>
        </p:spPr>
        <p:txBody>
          <a:bodyPr vert="horz" lIns="91440" tIns="45720" rIns="91440" bIns="45720" numCol="1" spcCol="468000" rtlCol="0">
            <a:normAutofit fontScale="92500" lnSpcReduction="20000"/>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Font typeface="Verdana" panose="020B0604030504040204" pitchFamily="34" charset="0"/>
              <a:buNone/>
            </a:pPr>
            <a:endParaRPr lang="nl-NL" dirty="0"/>
          </a:p>
          <a:p>
            <a:pPr marL="0" indent="0">
              <a:buNone/>
            </a:pPr>
            <a:r>
              <a:rPr lang="nl-NL" dirty="0">
                <a:solidFill>
                  <a:srgbClr val="000000"/>
                </a:solidFill>
                <a:latin typeface="Verdana"/>
              </a:rPr>
              <a:t>Ruud Mutsaers</a:t>
            </a:r>
          </a:p>
          <a:p>
            <a:pPr marL="0" indent="0">
              <a:buNone/>
            </a:pPr>
            <a:r>
              <a:rPr lang="nl-NL" dirty="0">
                <a:solidFill>
                  <a:srgbClr val="000000"/>
                </a:solidFill>
                <a:latin typeface="Verdana"/>
              </a:rPr>
              <a:t>	</a:t>
            </a:r>
          </a:p>
        </p:txBody>
      </p:sp>
      <p:sp>
        <p:nvSpPr>
          <p:cNvPr id="2" name="Tijdelijke aanduiding voor voettekst 1">
            <a:extLst>
              <a:ext uri="{FF2B5EF4-FFF2-40B4-BE49-F238E27FC236}">
                <a16:creationId xmlns:a16="http://schemas.microsoft.com/office/drawing/2014/main" id="{A0351358-7BBB-44EE-817C-89C44E1B5D8B}"/>
              </a:ext>
            </a:extLst>
          </p:cNvPr>
          <p:cNvSpPr>
            <a:spLocks noGrp="1"/>
          </p:cNvSpPr>
          <p:nvPr>
            <p:ph type="ftr" sz="quarter" idx="3"/>
          </p:nvPr>
        </p:nvSpPr>
        <p:spPr/>
        <p:txBody>
          <a:bodyPr/>
          <a:lstStyle/>
          <a:p>
            <a:r>
              <a:rPr lang="nl-NL" dirty="0" err="1"/>
              <a:t>BRO'tje</a:t>
            </a:r>
            <a:r>
              <a:rPr lang="nl-NL" dirty="0"/>
              <a:t>: Booronderzoek. De basis.</a:t>
            </a:r>
          </a:p>
        </p:txBody>
      </p:sp>
      <p:sp>
        <p:nvSpPr>
          <p:cNvPr id="4" name="Tijdelijke aanduiding voor dianummer 3">
            <a:extLst>
              <a:ext uri="{FF2B5EF4-FFF2-40B4-BE49-F238E27FC236}">
                <a16:creationId xmlns:a16="http://schemas.microsoft.com/office/drawing/2014/main" id="{39A5B6A8-D82B-4ECF-BCF2-2E2BB9714B9F}"/>
              </a:ext>
            </a:extLst>
          </p:cNvPr>
          <p:cNvSpPr>
            <a:spLocks noGrp="1"/>
          </p:cNvSpPr>
          <p:nvPr>
            <p:ph type="sldNum" sz="quarter" idx="4294967295"/>
          </p:nvPr>
        </p:nvSpPr>
        <p:spPr>
          <a:xfrm>
            <a:off x="7186613" y="6221413"/>
            <a:ext cx="4218449" cy="322262"/>
          </a:xfrm>
        </p:spPr>
        <p:txBody>
          <a:bodyPr/>
          <a:lstStyle/>
          <a:p>
            <a:fld id="{10A0A6AF-03C5-477E-939A-E28F7E7F05EA}" type="slidenum">
              <a:rPr lang="nl-NL" smtClean="0"/>
              <a:pPr/>
              <a:t>4</a:t>
            </a:fld>
            <a:endParaRPr lang="nl-NL" dirty="0"/>
          </a:p>
        </p:txBody>
      </p:sp>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026" y="1908697"/>
            <a:ext cx="1278774" cy="1278774"/>
          </a:xfrm>
          <a:prstGeom prst="rect">
            <a:avLst/>
          </a:prstGeom>
        </p:spPr>
      </p:pic>
      <p:sp>
        <p:nvSpPr>
          <p:cNvPr id="18" name="Titel 17"/>
          <p:cNvSpPr>
            <a:spLocks noGrp="1"/>
          </p:cNvSpPr>
          <p:nvPr>
            <p:ph type="title"/>
          </p:nvPr>
        </p:nvSpPr>
        <p:spPr>
          <a:xfrm>
            <a:off x="635000" y="1052513"/>
            <a:ext cx="10923588" cy="901699"/>
          </a:xfrm>
        </p:spPr>
        <p:txBody>
          <a:bodyPr>
            <a:normAutofit/>
          </a:bodyPr>
          <a:lstStyle/>
          <a:p>
            <a:r>
              <a:rPr lang="nl-NL" dirty="0"/>
              <a:t>Even kennismaken</a:t>
            </a:r>
          </a:p>
        </p:txBody>
      </p:sp>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l="2307" t="4967" r="6809" b="26506"/>
          <a:stretch/>
        </p:blipFill>
        <p:spPr>
          <a:xfrm>
            <a:off x="938566" y="4786243"/>
            <a:ext cx="1271233" cy="1278000"/>
          </a:xfrm>
          <a:prstGeom prst="rect">
            <a:avLst/>
          </a:prstGeom>
        </p:spPr>
      </p:pic>
      <p:sp>
        <p:nvSpPr>
          <p:cNvPr id="12" name="Tijdelijke aanduiding voor inhoud 2">
            <a:extLst>
              <a:ext uri="{FF2B5EF4-FFF2-40B4-BE49-F238E27FC236}">
                <a16:creationId xmlns:a16="http://schemas.microsoft.com/office/drawing/2014/main" id="{CF58A555-6E93-423C-B6B8-D883B377D9FB}"/>
              </a:ext>
            </a:extLst>
          </p:cNvPr>
          <p:cNvSpPr txBox="1">
            <a:spLocks/>
          </p:cNvSpPr>
          <p:nvPr/>
        </p:nvSpPr>
        <p:spPr>
          <a:xfrm>
            <a:off x="2365527" y="4861878"/>
            <a:ext cx="2896756" cy="1103170"/>
          </a:xfrm>
          <a:prstGeom prst="rect">
            <a:avLst/>
          </a:prstGeom>
        </p:spPr>
        <p:txBody>
          <a:bodyPr vert="horz" lIns="91440" tIns="45720" rIns="91440" bIns="45720" numCol="1" spcCol="468000" rtlCol="0">
            <a:normAutofit fontScale="85000" lnSpcReduction="20000"/>
          </a:bodyPr>
          <a:lstStyle>
            <a:lvl1pPr marL="316800" indent="-316800" algn="l" defTabSz="914400" rtl="0" eaLnBrk="1" latinLnBrk="0" hangingPunct="1">
              <a:lnSpc>
                <a:spcPct val="90000"/>
              </a:lnSpc>
              <a:spcBef>
                <a:spcPts val="1200"/>
              </a:spcBef>
              <a:buClr>
                <a:schemeClr val="tx2"/>
              </a:buClr>
              <a:buSzPct val="80000"/>
              <a:buFont typeface="Verdana" panose="020B0604030504040204" pitchFamily="34" charset="0"/>
              <a:buChar char="›"/>
              <a:defRPr sz="2400" kern="1200">
                <a:solidFill>
                  <a:schemeClr val="tx1"/>
                </a:solidFill>
                <a:latin typeface="+mn-lt"/>
                <a:ea typeface="+mn-ea"/>
                <a:cs typeface="+mn-cs"/>
              </a:defRPr>
            </a:lvl1pPr>
            <a:lvl2pPr marL="630000" indent="-316800" algn="l" defTabSz="914400" rtl="0" eaLnBrk="1" latinLnBrk="0" hangingPunct="1">
              <a:lnSpc>
                <a:spcPct val="90000"/>
              </a:lnSpc>
              <a:spcBef>
                <a:spcPts val="1000"/>
              </a:spcBef>
              <a:buClr>
                <a:schemeClr val="tx2"/>
              </a:buClr>
              <a:buFont typeface="Verdana" panose="020B0604030504040204" pitchFamily="34" charset="0"/>
              <a:buChar char="–"/>
              <a:defRPr sz="2000" kern="1200">
                <a:solidFill>
                  <a:schemeClr val="tx1"/>
                </a:solidFill>
                <a:latin typeface="+mn-lt"/>
                <a:ea typeface="+mn-ea"/>
                <a:cs typeface="+mn-cs"/>
              </a:defRPr>
            </a:lvl2pPr>
            <a:lvl3pPr marL="946800" indent="-316800" algn="l" defTabSz="914400" rtl="0" eaLnBrk="1" latinLnBrk="0" hangingPunct="1">
              <a:lnSpc>
                <a:spcPct val="90000"/>
              </a:lnSpc>
              <a:spcBef>
                <a:spcPts val="800"/>
              </a:spcBef>
              <a:buClr>
                <a:schemeClr val="tx2"/>
              </a:buClr>
              <a:buFont typeface="Wingdings" panose="05000000000000000000" pitchFamily="2" charset="2"/>
              <a:buChar char="§"/>
              <a:defRPr sz="1800" kern="1200">
                <a:solidFill>
                  <a:schemeClr val="tx1"/>
                </a:solidFill>
                <a:latin typeface="+mn-lt"/>
                <a:ea typeface="+mn-ea"/>
                <a:cs typeface="+mn-cs"/>
              </a:defRPr>
            </a:lvl3pPr>
            <a:lvl4pPr marL="1260000" indent="-31680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576800" indent="-316800" algn="l" defTabSz="914400" rtl="0" eaLnBrk="1" latinLnBrk="0" hangingPunct="1">
              <a:lnSpc>
                <a:spcPct val="90000"/>
              </a:lnSpc>
              <a:spcBef>
                <a:spcPts val="600"/>
              </a:spcBef>
              <a:buClr>
                <a:srgbClr val="017BC6"/>
              </a:buClr>
              <a:buFont typeface="Verdana" panose="020B0604030504040204" pitchFamily="34" charset="0"/>
              <a:buChar char="–"/>
              <a:defRPr sz="1600" kern="1200">
                <a:solidFill>
                  <a:schemeClr val="tx2"/>
                </a:solidFill>
                <a:latin typeface="+mn-lt"/>
                <a:ea typeface="+mn-ea"/>
                <a:cs typeface="+mn-cs"/>
              </a:defRPr>
            </a:lvl5pPr>
            <a:lvl6pPr marL="1890000" indent="-316800" algn="l" defTabSz="914400" rtl="0" eaLnBrk="1" latinLnBrk="0" hangingPunct="1">
              <a:lnSpc>
                <a:spcPct val="90000"/>
              </a:lnSpc>
              <a:spcBef>
                <a:spcPts val="600"/>
              </a:spcBef>
              <a:buFont typeface="Arial" panose="020B0604020202020204" pitchFamily="34" charset="0"/>
              <a:buChar char="•"/>
              <a:defRPr sz="1400" kern="1200">
                <a:solidFill>
                  <a:schemeClr val="tx1">
                    <a:lumMod val="50000"/>
                    <a:lumOff val="50000"/>
                  </a:schemeClr>
                </a:solidFill>
                <a:latin typeface="+mn-lt"/>
                <a:ea typeface="+mn-ea"/>
                <a:cs typeface="+mn-cs"/>
              </a:defRPr>
            </a:lvl6pPr>
            <a:lvl7pPr marL="72000" indent="-72000" algn="l" defTabSz="914400" rtl="0" eaLnBrk="1" latinLnBrk="0" hangingPunct="1">
              <a:lnSpc>
                <a:spcPct val="90000"/>
              </a:lnSpc>
              <a:spcBef>
                <a:spcPts val="600"/>
              </a:spcBef>
              <a:buSzPct val="25000"/>
              <a:buFont typeface="Verdana" panose="020B0604030504040204" pitchFamily="34" charset="0"/>
              <a:buChar char=" "/>
              <a:defRPr sz="1200" b="1" i="0" kern="1200">
                <a:solidFill>
                  <a:schemeClr val="tx2"/>
                </a:solidFill>
                <a:latin typeface="+mn-lt"/>
                <a:ea typeface="+mn-ea"/>
                <a:cs typeface="+mn-cs"/>
              </a:defRPr>
            </a:lvl7pPr>
            <a:lvl8pPr marL="72000" indent="-72000" algn="l" defTabSz="914400" rtl="0" eaLnBrk="1" latinLnBrk="0" hangingPunct="1">
              <a:lnSpc>
                <a:spcPct val="90000"/>
              </a:lnSpc>
              <a:spcBef>
                <a:spcPts val="600"/>
              </a:spcBef>
              <a:buSzPct val="25000"/>
              <a:buFont typeface="Verdana" panose="020B0604030504040204" pitchFamily="34" charset="0"/>
              <a:buChar char=" "/>
              <a:defRPr sz="1200" i="0" kern="1200">
                <a:solidFill>
                  <a:schemeClr val="tx1">
                    <a:lumMod val="65000"/>
                    <a:lumOff val="35000"/>
                  </a:schemeClr>
                </a:solidFill>
                <a:latin typeface="+mn-lt"/>
                <a:ea typeface="+mn-ea"/>
                <a:cs typeface="+mn-cs"/>
              </a:defRPr>
            </a:lvl8pPr>
            <a:lvl9pPr marL="216000" indent="-144000" algn="l" defTabSz="914400" rtl="0" eaLnBrk="1" latinLnBrk="0" hangingPunct="1">
              <a:lnSpc>
                <a:spcPct val="90000"/>
              </a:lnSpc>
              <a:spcBef>
                <a:spcPts val="600"/>
              </a:spcBef>
              <a:buClr>
                <a:schemeClr val="tx2"/>
              </a:buClr>
              <a:buFont typeface="Verdana" panose="020B0604030504040204" pitchFamily="34" charset="0"/>
              <a:buChar char="–"/>
              <a:defRPr sz="1200" i="0" kern="1200">
                <a:solidFill>
                  <a:schemeClr val="tx1">
                    <a:lumMod val="65000"/>
                    <a:lumOff val="35000"/>
                  </a:schemeClr>
                </a:solidFill>
                <a:latin typeface="+mn-lt"/>
                <a:ea typeface="+mn-ea"/>
                <a:cs typeface="+mn-cs"/>
              </a:defRPr>
            </a:lvl9pPr>
          </a:lstStyle>
          <a:p>
            <a:pPr marL="0" indent="0">
              <a:buFont typeface="Verdana" panose="020B0604030504040204" pitchFamily="34" charset="0"/>
              <a:buNone/>
            </a:pPr>
            <a:endParaRPr lang="nl-NL" dirty="0" smtClean="0"/>
          </a:p>
          <a:p>
            <a:pPr marL="0" indent="0">
              <a:buNone/>
            </a:pPr>
            <a:r>
              <a:rPr lang="nl-NL" sz="2600" dirty="0" err="1" smtClean="0">
                <a:solidFill>
                  <a:srgbClr val="000000"/>
                </a:solidFill>
                <a:latin typeface="Verdana"/>
              </a:rPr>
              <a:t>Ernestien</a:t>
            </a:r>
            <a:r>
              <a:rPr lang="nl-NL" sz="2600" dirty="0" smtClean="0">
                <a:solidFill>
                  <a:srgbClr val="000000"/>
                </a:solidFill>
                <a:latin typeface="Verdana"/>
              </a:rPr>
              <a:t> Honning</a:t>
            </a:r>
          </a:p>
          <a:p>
            <a:pPr marL="0" indent="0">
              <a:buFont typeface="Verdana" panose="020B0604030504040204" pitchFamily="34" charset="0"/>
              <a:buNone/>
            </a:pPr>
            <a:r>
              <a:rPr lang="nl-NL" sz="2300" dirty="0" smtClean="0"/>
              <a:t>	</a:t>
            </a:r>
            <a:endParaRPr lang="nl-NL" sz="2300" dirty="0"/>
          </a:p>
        </p:txBody>
      </p:sp>
    </p:spTree>
    <p:extLst>
      <p:ext uri="{BB962C8B-B14F-4D97-AF65-F5344CB8AC3E}">
        <p14:creationId xmlns:p14="http://schemas.microsoft.com/office/powerpoint/2010/main" val="1869089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729615" y="2203838"/>
            <a:ext cx="11178850" cy="4247317"/>
          </a:xfrm>
          <a:prstGeom prst="rect">
            <a:avLst/>
          </a:prstGeom>
        </p:spPr>
        <p:txBody>
          <a:bodyPr wrap="square">
            <a:spAutoFit/>
          </a:bodyPr>
          <a:lstStyle/>
          <a:p>
            <a:pPr marL="285750" indent="-285750">
              <a:lnSpc>
                <a:spcPct val="150000"/>
              </a:lnSpc>
              <a:spcAft>
                <a:spcPts val="0"/>
              </a:spcAft>
              <a:buFont typeface="Arial" panose="020B0604020202020204" pitchFamily="34" charset="0"/>
              <a:buChar char="•"/>
            </a:pPr>
            <a:r>
              <a:rPr lang="nl-NL" sz="2000" dirty="0" smtClean="0">
                <a:latin typeface="+mj-lt"/>
                <a:ea typeface="Calibri" panose="020F0502020204030204" pitchFamily="34" charset="0"/>
              </a:rPr>
              <a:t>Loopt </a:t>
            </a:r>
            <a:r>
              <a:rPr lang="nl-NL" sz="2000" dirty="0">
                <a:latin typeface="+mj-lt"/>
                <a:ea typeface="Calibri" panose="020F0502020204030204" pitchFamily="34" charset="0"/>
              </a:rPr>
              <a:t>het </a:t>
            </a:r>
            <a:r>
              <a:rPr lang="nl-NL" sz="2000" dirty="0" err="1">
                <a:latin typeface="+mj-lt"/>
                <a:ea typeface="Calibri" panose="020F0502020204030204" pitchFamily="34" charset="0"/>
              </a:rPr>
              <a:t>webinar</a:t>
            </a:r>
            <a:r>
              <a:rPr lang="nl-NL" sz="2000" dirty="0">
                <a:latin typeface="+mj-lt"/>
                <a:ea typeface="Calibri" panose="020F0502020204030204" pitchFamily="34" charset="0"/>
              </a:rPr>
              <a:t> </a:t>
            </a:r>
            <a:r>
              <a:rPr lang="nl-NL" sz="2000" dirty="0" smtClean="0">
                <a:latin typeface="+mj-lt"/>
                <a:ea typeface="Calibri" panose="020F0502020204030204" pitchFamily="34" charset="0"/>
              </a:rPr>
              <a:t>vast? Ververs met F5 of </a:t>
            </a:r>
            <a:r>
              <a:rPr lang="nl-NL" sz="2000" dirty="0">
                <a:latin typeface="+mj-lt"/>
                <a:ea typeface="Calibri" panose="020F0502020204030204" pitchFamily="34" charset="0"/>
              </a:rPr>
              <a:t>gebruik </a:t>
            </a:r>
            <a:r>
              <a:rPr lang="nl-NL" sz="2000" dirty="0" smtClean="0">
                <a:latin typeface="+mj-lt"/>
                <a:ea typeface="Calibri" panose="020F0502020204030204" pitchFamily="34" charset="0"/>
              </a:rPr>
              <a:t>link opnieuw.</a:t>
            </a:r>
            <a:endParaRPr lang="nl-NL" sz="2000" dirty="0">
              <a:latin typeface="+mj-lt"/>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en-US" sz="2000" dirty="0" err="1" smtClean="0">
                <a:latin typeface="+mj-lt"/>
                <a:ea typeface="Calibri" panose="020F0502020204030204" pitchFamily="34" charset="0"/>
              </a:rPr>
              <a:t>Privé</a:t>
            </a:r>
            <a:r>
              <a:rPr lang="en-US" sz="2000" dirty="0" smtClean="0">
                <a:latin typeface="+mj-lt"/>
                <a:ea typeface="Calibri" panose="020F0502020204030204" pitchFamily="34" charset="0"/>
              </a:rPr>
              <a:t> chat: </a:t>
            </a:r>
            <a:r>
              <a:rPr lang="en-US" sz="2000" dirty="0" err="1" smtClean="0">
                <a:latin typeface="+mj-lt"/>
                <a:ea typeface="Calibri" panose="020F0502020204030204" pitchFamily="34" charset="0"/>
              </a:rPr>
              <a:t>vragen</a:t>
            </a:r>
            <a:r>
              <a:rPr lang="en-US" sz="2000" dirty="0" smtClean="0">
                <a:latin typeface="+mj-lt"/>
                <a:ea typeface="Calibri" panose="020F0502020204030204" pitchFamily="34" charset="0"/>
              </a:rPr>
              <a:t> over </a:t>
            </a:r>
            <a:r>
              <a:rPr lang="en-US" sz="2000" dirty="0" err="1" smtClean="0">
                <a:latin typeface="+mj-lt"/>
                <a:ea typeface="Calibri" panose="020F0502020204030204" pitchFamily="34" charset="0"/>
              </a:rPr>
              <a:t>techniek</a:t>
            </a:r>
            <a:r>
              <a:rPr lang="en-US" sz="2000" dirty="0" smtClean="0">
                <a:latin typeface="+mj-lt"/>
                <a:ea typeface="Calibri" panose="020F0502020204030204" pitchFamily="34" charset="0"/>
              </a:rPr>
              <a:t>.</a:t>
            </a:r>
            <a:endParaRPr lang="nl-NL" sz="2000" dirty="0">
              <a:latin typeface="+mj-lt"/>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nl-NL" sz="2000" dirty="0" smtClean="0">
                <a:latin typeface="+mj-lt"/>
                <a:ea typeface="Calibri" panose="020F0502020204030204" pitchFamily="34" charset="0"/>
              </a:rPr>
              <a:t>Openbare chat: vragen </a:t>
            </a:r>
            <a:r>
              <a:rPr lang="nl-NL" sz="2000" dirty="0">
                <a:latin typeface="+mj-lt"/>
                <a:ea typeface="Calibri" panose="020F0502020204030204" pitchFamily="34" charset="0"/>
              </a:rPr>
              <a:t>over </a:t>
            </a:r>
            <a:r>
              <a:rPr lang="nl-NL" sz="2000" dirty="0" smtClean="0">
                <a:latin typeface="+mj-lt"/>
                <a:ea typeface="Calibri" panose="020F0502020204030204" pitchFamily="34" charset="0"/>
              </a:rPr>
              <a:t>inhoud. </a:t>
            </a:r>
            <a:endParaRPr lang="nl-NL" sz="2000" dirty="0">
              <a:latin typeface="+mj-lt"/>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nl-NL" sz="2000" dirty="0" smtClean="0">
                <a:latin typeface="+mj-lt"/>
                <a:ea typeface="Calibri" panose="020F0502020204030204" pitchFamily="34" charset="0"/>
              </a:rPr>
              <a:t>Tijdens intermezzo beantwoorden we vragen.</a:t>
            </a:r>
            <a:endParaRPr lang="nl-NL" sz="2000" dirty="0">
              <a:latin typeface="+mj-lt"/>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nl-NL" sz="2000" dirty="0" smtClean="0">
                <a:latin typeface="+mj-lt"/>
                <a:ea typeface="Calibri" panose="020F0502020204030204" pitchFamily="34" charset="0"/>
              </a:rPr>
              <a:t>Na afloop: terugkijken </a:t>
            </a:r>
            <a:r>
              <a:rPr lang="nl-NL" sz="2000" dirty="0" err="1" smtClean="0">
                <a:latin typeface="+mj-lt"/>
                <a:ea typeface="Calibri" panose="020F0502020204030204" pitchFamily="34" charset="0"/>
              </a:rPr>
              <a:t>webinar</a:t>
            </a:r>
            <a:r>
              <a:rPr lang="nl-NL" sz="2000" dirty="0" smtClean="0">
                <a:latin typeface="+mj-lt"/>
                <a:ea typeface="Calibri" panose="020F0502020204030204" pitchFamily="34" charset="0"/>
              </a:rPr>
              <a:t>, presentatie, antwoorden op alle vragen op </a:t>
            </a:r>
            <a:r>
              <a:rPr lang="nl-NL" sz="2000" u="sng" dirty="0" smtClean="0">
                <a:latin typeface="+mj-lt"/>
                <a:ea typeface="Calibri" panose="020F0502020204030204" pitchFamily="34" charset="0"/>
                <a:hlinkClick r:id="rId2"/>
              </a:rPr>
              <a:t>www.basisregistratieondergrond.nl</a:t>
            </a:r>
            <a:endParaRPr lang="nl-NL" sz="2000" u="sng" dirty="0" smtClean="0">
              <a:latin typeface="+mj-lt"/>
              <a:ea typeface="Calibri" panose="020F0502020204030204" pitchFamily="34" charset="0"/>
            </a:endParaRPr>
          </a:p>
          <a:p>
            <a:pPr marL="285750" indent="-285750">
              <a:lnSpc>
                <a:spcPct val="150000"/>
              </a:lnSpc>
              <a:spcAft>
                <a:spcPts val="0"/>
              </a:spcAft>
              <a:buFont typeface="Arial" panose="020B0604020202020204" pitchFamily="34" charset="0"/>
              <a:buChar char="•"/>
            </a:pPr>
            <a:r>
              <a:rPr lang="nl-NL" sz="2000" dirty="0" smtClean="0">
                <a:latin typeface="+mj-lt"/>
                <a:ea typeface="Calibri" panose="020F0502020204030204" pitchFamily="34" charset="0"/>
              </a:rPr>
              <a:t>Poll: vragen aan u </a:t>
            </a:r>
          </a:p>
          <a:p>
            <a:pPr>
              <a:lnSpc>
                <a:spcPct val="150000"/>
              </a:lnSpc>
              <a:spcAft>
                <a:spcPts val="0"/>
              </a:spcAft>
            </a:pPr>
            <a:endParaRPr lang="nl-NL" sz="2800" dirty="0">
              <a:latin typeface="+mj-lt"/>
              <a:ea typeface="Calibri" panose="020F0502020204030204" pitchFamily="34" charset="0"/>
            </a:endParaRPr>
          </a:p>
          <a:p>
            <a:pPr>
              <a:spcAft>
                <a:spcPts val="0"/>
              </a:spcAft>
            </a:pPr>
            <a:r>
              <a:rPr lang="fr-FR" dirty="0">
                <a:solidFill>
                  <a:srgbClr val="1F497D"/>
                </a:solidFill>
                <a:latin typeface="Calibri" panose="020F0502020204030204" pitchFamily="34" charset="0"/>
                <a:ea typeface="Calibri" panose="020F0502020204030204" pitchFamily="34" charset="0"/>
              </a:rPr>
              <a:t> </a:t>
            </a:r>
            <a:endParaRPr lang="nl-NL" sz="2400" dirty="0">
              <a:effectLst/>
              <a:latin typeface="Calibri" panose="020F0502020204030204" pitchFamily="34" charset="0"/>
              <a:ea typeface="Calibri" panose="020F0502020204030204" pitchFamily="34" charset="0"/>
            </a:endParaRPr>
          </a:p>
        </p:txBody>
      </p:sp>
      <p:sp>
        <p:nvSpPr>
          <p:cNvPr id="3" name="Tekstvak 2"/>
          <p:cNvSpPr txBox="1"/>
          <p:nvPr/>
        </p:nvSpPr>
        <p:spPr>
          <a:xfrm>
            <a:off x="1051560" y="1132940"/>
            <a:ext cx="85933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4000" dirty="0">
                <a:solidFill>
                  <a:schemeClr val="tx2"/>
                </a:solidFill>
                <a:latin typeface="Verdana"/>
              </a:rPr>
              <a:t>Huishoudelijk</a:t>
            </a:r>
            <a:endParaRPr kumimoji="0" lang="nl-NL" sz="4000" b="0" i="0" u="none" strike="noStrike" kern="1200" cap="none" spc="0" normalizeH="0" baseline="0" noProof="0" dirty="0">
              <a:ln>
                <a:noFill/>
              </a:ln>
              <a:solidFill>
                <a:schemeClr val="tx2"/>
              </a:solidFill>
              <a:effectLst/>
              <a:uLnTx/>
              <a:uFillTx/>
              <a:latin typeface="Verdana"/>
            </a:endParaRPr>
          </a:p>
        </p:txBody>
      </p:sp>
      <p:sp>
        <p:nvSpPr>
          <p:cNvPr id="4" name="Tijdelijke aanduiding voor voettekst 3"/>
          <p:cNvSpPr>
            <a:spLocks noGrp="1"/>
          </p:cNvSpPr>
          <p:nvPr>
            <p:ph type="ftr" sz="quarter" idx="3"/>
          </p:nvPr>
        </p:nvSpPr>
        <p:spPr/>
        <p:txBody>
          <a:bodyPr/>
          <a:lstStyle/>
          <a:p>
            <a:r>
              <a:rPr lang="nl-NL"/>
              <a:t>BRO'tje: Booronderzoek. De basis.</a:t>
            </a:r>
            <a:endParaRPr lang="nl-NL" dirty="0"/>
          </a:p>
        </p:txBody>
      </p:sp>
      <p:sp>
        <p:nvSpPr>
          <p:cNvPr id="5" name="Tijdelijke aanduiding voor dianummer 4"/>
          <p:cNvSpPr>
            <a:spLocks noGrp="1"/>
          </p:cNvSpPr>
          <p:nvPr>
            <p:ph type="sldNum" sz="quarter" idx="12"/>
          </p:nvPr>
        </p:nvSpPr>
        <p:spPr/>
        <p:txBody>
          <a:bodyPr/>
          <a:lstStyle/>
          <a:p>
            <a:fld id="{10A0A6AF-03C5-477E-939A-E28F7E7F05EA}" type="slidenum">
              <a:rPr lang="nl-NL" smtClean="0"/>
              <a:pPr/>
              <a:t>5</a:t>
            </a:fld>
            <a:endParaRPr lang="nl-NL" dirty="0"/>
          </a:p>
        </p:txBody>
      </p:sp>
    </p:spTree>
    <p:extLst>
      <p:ext uri="{BB962C8B-B14F-4D97-AF65-F5344CB8AC3E}">
        <p14:creationId xmlns:p14="http://schemas.microsoft.com/office/powerpoint/2010/main" val="2571987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2"/>
          <p:cNvSpPr>
            <a:spLocks noGrp="1"/>
          </p:cNvSpPr>
          <p:nvPr>
            <p:ph idx="1"/>
          </p:nvPr>
        </p:nvSpPr>
        <p:spPr>
          <a:xfrm>
            <a:off x="717549" y="2268537"/>
            <a:ext cx="7379047" cy="3638551"/>
          </a:xfrm>
        </p:spPr>
        <p:txBody>
          <a:bodyPr numCol="1">
            <a:normAutofit/>
          </a:bodyPr>
          <a:lstStyle/>
          <a:p>
            <a:pPr marL="0" indent="0">
              <a:buNone/>
            </a:pPr>
            <a:endParaRPr lang="nl-NL" sz="2400" dirty="0"/>
          </a:p>
          <a:p>
            <a:r>
              <a:rPr lang="nl-NL" sz="3200" dirty="0">
                <a:solidFill>
                  <a:srgbClr val="000000"/>
                </a:solidFill>
                <a:latin typeface="Verdana"/>
              </a:rPr>
              <a:t>Wat is een booronderzoek</a:t>
            </a:r>
          </a:p>
          <a:p>
            <a:r>
              <a:rPr lang="nl-NL" sz="3200" dirty="0">
                <a:solidFill>
                  <a:srgbClr val="000000"/>
                </a:solidFill>
                <a:latin typeface="Verdana"/>
              </a:rPr>
              <a:t>Kijken vanuit vakgebieden</a:t>
            </a:r>
          </a:p>
          <a:p>
            <a:r>
              <a:rPr lang="nl-NL" sz="3200" dirty="0">
                <a:solidFill>
                  <a:srgbClr val="000000"/>
                </a:solidFill>
                <a:latin typeface="Verdana"/>
              </a:rPr>
              <a:t>Booronderzoek in de praktijk</a:t>
            </a:r>
          </a:p>
          <a:p>
            <a:endParaRPr lang="nl-NL" sz="2300" dirty="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749" y="2775157"/>
            <a:ext cx="3289526" cy="3131931"/>
          </a:xfrm>
          <a:prstGeom prst="rect">
            <a:avLst/>
          </a:prstGeom>
        </p:spPr>
      </p:pic>
      <p:sp>
        <p:nvSpPr>
          <p:cNvPr id="3" name="Tijdelijke aanduiding voor voettekst 2">
            <a:extLst>
              <a:ext uri="{FF2B5EF4-FFF2-40B4-BE49-F238E27FC236}">
                <a16:creationId xmlns:a16="http://schemas.microsoft.com/office/drawing/2014/main" id="{20707468-2D1D-4BB0-A65C-E67637DC67A5}"/>
              </a:ext>
            </a:extLst>
          </p:cNvPr>
          <p:cNvSpPr>
            <a:spLocks noGrp="1"/>
          </p:cNvSpPr>
          <p:nvPr>
            <p:ph type="ftr" sz="quarter" idx="3"/>
          </p:nvPr>
        </p:nvSpPr>
        <p:spPr/>
        <p:txBody>
          <a:bodyPr/>
          <a:lstStyle/>
          <a:p>
            <a:r>
              <a:rPr lang="nl-NL"/>
              <a:t>BRO'tje: Booronderzoek. De basis.</a:t>
            </a:r>
            <a:endParaRPr lang="nl-NL" dirty="0"/>
          </a:p>
        </p:txBody>
      </p:sp>
      <p:sp>
        <p:nvSpPr>
          <p:cNvPr id="4" name="Tijdelijke aanduiding voor dianummer 3">
            <a:extLst>
              <a:ext uri="{FF2B5EF4-FFF2-40B4-BE49-F238E27FC236}">
                <a16:creationId xmlns:a16="http://schemas.microsoft.com/office/drawing/2014/main" id="{63506B53-9FEC-4CCF-87A3-8200B6B387F3}"/>
              </a:ext>
            </a:extLst>
          </p:cNvPr>
          <p:cNvSpPr>
            <a:spLocks noGrp="1"/>
          </p:cNvSpPr>
          <p:nvPr>
            <p:ph type="sldNum" sz="quarter" idx="12"/>
          </p:nvPr>
        </p:nvSpPr>
        <p:spPr/>
        <p:txBody>
          <a:bodyPr/>
          <a:lstStyle/>
          <a:p>
            <a:fld id="{10A0A6AF-03C5-477E-939A-E28F7E7F05EA}" type="slidenum">
              <a:rPr lang="nl-NL" smtClean="0"/>
              <a:pPr/>
              <a:t>6</a:t>
            </a:fld>
            <a:endParaRPr lang="nl-NL" dirty="0"/>
          </a:p>
        </p:txBody>
      </p:sp>
      <p:sp>
        <p:nvSpPr>
          <p:cNvPr id="12" name="Titel 17"/>
          <p:cNvSpPr>
            <a:spLocks noGrp="1"/>
          </p:cNvSpPr>
          <p:nvPr>
            <p:ph type="title"/>
          </p:nvPr>
        </p:nvSpPr>
        <p:spPr>
          <a:xfrm>
            <a:off x="635000" y="1052513"/>
            <a:ext cx="10923588" cy="901699"/>
          </a:xfrm>
        </p:spPr>
        <p:txBody>
          <a:bodyPr>
            <a:normAutofit/>
          </a:bodyPr>
          <a:lstStyle/>
          <a:p>
            <a:r>
              <a:rPr lang="nl-NL" dirty="0"/>
              <a:t>Onderwerpen vandaag</a:t>
            </a:r>
          </a:p>
        </p:txBody>
      </p:sp>
    </p:spTree>
    <p:extLst>
      <p:ext uri="{BB962C8B-B14F-4D97-AF65-F5344CB8AC3E}">
        <p14:creationId xmlns:p14="http://schemas.microsoft.com/office/powerpoint/2010/main" val="24624619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4206" y="726431"/>
            <a:ext cx="10923588" cy="948047"/>
          </a:xfrm>
        </p:spPr>
        <p:txBody>
          <a:bodyPr/>
          <a:lstStyle/>
          <a:p>
            <a:r>
              <a:rPr lang="nl-NL" dirty="0"/>
              <a:t>Wat is een booronderzoek?</a:t>
            </a:r>
          </a:p>
        </p:txBody>
      </p:sp>
      <p:sp>
        <p:nvSpPr>
          <p:cNvPr id="4" name="Tijdelijke aanduiding voor dianummer 3"/>
          <p:cNvSpPr>
            <a:spLocks noGrp="1"/>
          </p:cNvSpPr>
          <p:nvPr>
            <p:ph type="sldNum" sz="quarter" idx="12"/>
          </p:nvPr>
        </p:nvSpPr>
        <p:spPr/>
        <p:txBody>
          <a:bodyPr/>
          <a:lstStyle/>
          <a:p>
            <a:fld id="{10A0A6AF-03C5-477E-939A-E28F7E7F05EA}" type="slidenum">
              <a:rPr lang="nl-NL" smtClean="0"/>
              <a:pPr/>
              <a:t>7</a:t>
            </a:fld>
            <a:endParaRPr lang="nl-NL" dirty="0"/>
          </a:p>
        </p:txBody>
      </p:sp>
      <p:pic>
        <p:nvPicPr>
          <p:cNvPr id="6" name="Afbeelding 5"/>
          <p:cNvPicPr>
            <a:picLocks noChangeAspect="1"/>
          </p:cNvPicPr>
          <p:nvPr/>
        </p:nvPicPr>
        <p:blipFill rotWithShape="1">
          <a:blip r:embed="rId3">
            <a:extLst>
              <a:ext uri="{28A0092B-C50C-407E-A947-70E740481C1C}">
                <a14:useLocalDpi xmlns:a14="http://schemas.microsoft.com/office/drawing/2010/main" val="0"/>
              </a:ext>
            </a:extLst>
          </a:blip>
          <a:srcRect l="21637"/>
          <a:stretch/>
        </p:blipFill>
        <p:spPr>
          <a:xfrm>
            <a:off x="3523681" y="3919836"/>
            <a:ext cx="3191705" cy="2707867"/>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16" y="1369873"/>
            <a:ext cx="3064434" cy="3620384"/>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6898" y="311403"/>
            <a:ext cx="2338713" cy="3675767"/>
          </a:xfrm>
          <a:prstGeom prst="rect">
            <a:avLst/>
          </a:prstGeom>
        </p:spPr>
      </p:pic>
      <p:pic>
        <p:nvPicPr>
          <p:cNvPr id="7" name="Picture 2">
            <a:extLst>
              <a:ext uri="{FF2B5EF4-FFF2-40B4-BE49-F238E27FC236}">
                <a16:creationId xmlns:a16="http://schemas.microsoft.com/office/drawing/2014/main" id="{2C7B0F02-6096-48E4-8FF9-004D9096453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4067" y="961985"/>
            <a:ext cx="2326697" cy="328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jdelijke aanduiding voor voettekst 1">
            <a:extLst>
              <a:ext uri="{FF2B5EF4-FFF2-40B4-BE49-F238E27FC236}">
                <a16:creationId xmlns:a16="http://schemas.microsoft.com/office/drawing/2014/main" id="{93168801-A9F8-4734-9518-395EDDCC112D}"/>
              </a:ext>
            </a:extLst>
          </p:cNvPr>
          <p:cNvSpPr>
            <a:spLocks noGrp="1"/>
          </p:cNvSpPr>
          <p:nvPr>
            <p:ph type="ftr" sz="quarter" idx="3"/>
          </p:nvPr>
        </p:nvSpPr>
        <p:spPr/>
        <p:txBody>
          <a:bodyPr/>
          <a:lstStyle/>
          <a:p>
            <a:r>
              <a:rPr lang="nl-NL"/>
              <a:t>BRO'tje: Booronderzoek. De basis.</a:t>
            </a:r>
            <a:endParaRPr lang="nl-NL" dirty="0"/>
          </a:p>
        </p:txBody>
      </p:sp>
      <p:pic>
        <p:nvPicPr>
          <p:cNvPr id="10" name="Picture 9">
            <a:extLst>
              <a:ext uri="{FF2B5EF4-FFF2-40B4-BE49-F238E27FC236}">
                <a16:creationId xmlns:a16="http://schemas.microsoft.com/office/drawing/2014/main" id="{49A55FD4-EE2B-40E3-B76E-539F16A94B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3681" y="1374287"/>
            <a:ext cx="1847848" cy="2461334"/>
          </a:xfrm>
          <a:prstGeom prst="rect">
            <a:avLst/>
          </a:prstGeom>
        </p:spPr>
      </p:pic>
      <p:pic>
        <p:nvPicPr>
          <p:cNvPr id="5" name="Afbeelding 4">
            <a:extLst>
              <a:ext uri="{FF2B5EF4-FFF2-40B4-BE49-F238E27FC236}">
                <a16:creationId xmlns:a16="http://schemas.microsoft.com/office/drawing/2014/main" id="{2B758081-8D66-4C20-97E8-1BB281EBF3FD}"/>
              </a:ext>
            </a:extLst>
          </p:cNvPr>
          <p:cNvPicPr>
            <a:picLocks noChangeAspect="1"/>
          </p:cNvPicPr>
          <p:nvPr/>
        </p:nvPicPr>
        <p:blipFill rotWithShape="1">
          <a:blip r:embed="rId8"/>
          <a:srcRect b="1845"/>
          <a:stretch/>
        </p:blipFill>
        <p:spPr>
          <a:xfrm>
            <a:off x="7644415" y="4844904"/>
            <a:ext cx="2061195" cy="1477328"/>
          </a:xfrm>
          <a:prstGeom prst="rect">
            <a:avLst/>
          </a:prstGeom>
        </p:spPr>
      </p:pic>
      <p:sp>
        <p:nvSpPr>
          <p:cNvPr id="11" name="Tekstvak 10">
            <a:extLst>
              <a:ext uri="{FF2B5EF4-FFF2-40B4-BE49-F238E27FC236}">
                <a16:creationId xmlns:a16="http://schemas.microsoft.com/office/drawing/2014/main" id="{F3BA5878-070B-4B78-A890-722AD2FAA3D5}"/>
              </a:ext>
            </a:extLst>
          </p:cNvPr>
          <p:cNvSpPr txBox="1"/>
          <p:nvPr/>
        </p:nvSpPr>
        <p:spPr>
          <a:xfrm>
            <a:off x="9705611" y="4844904"/>
            <a:ext cx="1924413" cy="1477328"/>
          </a:xfrm>
          <a:prstGeom prst="rect">
            <a:avLst/>
          </a:prstGeom>
          <a:solidFill>
            <a:srgbClr val="92D050"/>
          </a:solidFill>
        </p:spPr>
        <p:txBody>
          <a:bodyPr wrap="square" rtlCol="0" anchor="ctr">
            <a:spAutoFit/>
          </a:bodyPr>
          <a:lstStyle/>
          <a:p>
            <a:pPr marL="285750" indent="-285750">
              <a:buFont typeface="Arial" panose="020B0604020202020204" pitchFamily="34" charset="0"/>
              <a:buChar char="•"/>
            </a:pPr>
            <a:endParaRPr lang="nl-NL" dirty="0"/>
          </a:p>
          <a:p>
            <a:pPr marL="285750" indent="-285750">
              <a:buFont typeface="Arial" panose="020B0604020202020204" pitchFamily="34" charset="0"/>
              <a:buChar char="•"/>
            </a:pPr>
            <a:r>
              <a:rPr lang="nl-NL" dirty="0"/>
              <a:t>1 opdracht</a:t>
            </a:r>
          </a:p>
          <a:p>
            <a:pPr marL="285750" indent="-285750">
              <a:buFont typeface="Arial" panose="020B0604020202020204" pitchFamily="34" charset="0"/>
              <a:buChar char="•"/>
            </a:pPr>
            <a:r>
              <a:rPr lang="nl-NL" dirty="0"/>
              <a:t>1 moment</a:t>
            </a:r>
          </a:p>
          <a:p>
            <a:pPr marL="285750" indent="-285750">
              <a:buFont typeface="Arial" panose="020B0604020202020204" pitchFamily="34" charset="0"/>
              <a:buChar char="•"/>
            </a:pPr>
            <a:r>
              <a:rPr lang="nl-NL" dirty="0"/>
              <a:t>1 locatie</a:t>
            </a:r>
          </a:p>
          <a:p>
            <a:pPr marL="285750" indent="-285750">
              <a:buFont typeface="Arial" panose="020B0604020202020204" pitchFamily="34" charset="0"/>
              <a:buChar char="•"/>
            </a:pPr>
            <a:endParaRPr lang="nl-NL" dirty="0"/>
          </a:p>
        </p:txBody>
      </p:sp>
    </p:spTree>
    <p:extLst>
      <p:ext uri="{BB962C8B-B14F-4D97-AF65-F5344CB8AC3E}">
        <p14:creationId xmlns:p14="http://schemas.microsoft.com/office/powerpoint/2010/main" val="33924184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03057069-9846-4842-9A08-DCEA03EF4B57}"/>
              </a:ext>
            </a:extLst>
          </p:cNvPr>
          <p:cNvSpPr>
            <a:spLocks noGrp="1"/>
          </p:cNvSpPr>
          <p:nvPr>
            <p:ph type="ftr" sz="quarter" idx="3"/>
          </p:nvPr>
        </p:nvSpPr>
        <p:spPr/>
        <p:txBody>
          <a:bodyPr/>
          <a:lstStyle/>
          <a:p>
            <a:r>
              <a:rPr lang="nl-NL"/>
              <a:t>BRO'tje: Booronderzoek. De basis.</a:t>
            </a:r>
            <a:endParaRPr lang="nl-NL" dirty="0"/>
          </a:p>
        </p:txBody>
      </p:sp>
      <p:pic>
        <p:nvPicPr>
          <p:cNvPr id="6" name="Afbeelding 5">
            <a:extLst>
              <a:ext uri="{FF2B5EF4-FFF2-40B4-BE49-F238E27FC236}">
                <a16:creationId xmlns:a16="http://schemas.microsoft.com/office/drawing/2014/main" id="{DE1EFA34-1483-4812-808F-25D694C05C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1" t="7387" r="8871" b="58783"/>
          <a:stretch/>
        </p:blipFill>
        <p:spPr>
          <a:xfrm>
            <a:off x="139070" y="2298497"/>
            <a:ext cx="2437430" cy="1562170"/>
          </a:xfrm>
          <a:prstGeom prst="rect">
            <a:avLst/>
          </a:prstGeom>
        </p:spPr>
      </p:pic>
      <p:pic>
        <p:nvPicPr>
          <p:cNvPr id="7" name="Picture 2">
            <a:extLst>
              <a:ext uri="{FF2B5EF4-FFF2-40B4-BE49-F238E27FC236}">
                <a16:creationId xmlns:a16="http://schemas.microsoft.com/office/drawing/2014/main" id="{1C72212B-FF29-4BF2-80D6-AD85C1BF18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01065" y="2259246"/>
            <a:ext cx="709319" cy="19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1B30A12E-DE7F-4DF6-BF9E-4D416F706269}"/>
              </a:ext>
            </a:extLst>
          </p:cNvPr>
          <p:cNvSpPr txBox="1"/>
          <p:nvPr/>
        </p:nvSpPr>
        <p:spPr>
          <a:xfrm>
            <a:off x="428095" y="4017891"/>
            <a:ext cx="3340100" cy="1785104"/>
          </a:xfrm>
          <a:prstGeom prst="rect">
            <a:avLst/>
          </a:prstGeom>
          <a:noFill/>
        </p:spPr>
        <p:txBody>
          <a:bodyPr wrap="square" rtlCol="0">
            <a:spAutoFit/>
          </a:bodyPr>
          <a:lstStyle/>
          <a:p>
            <a:pPr marL="355600" lvl="1" indent="-285750">
              <a:buFont typeface="Arial" panose="020B0604020202020204" pitchFamily="34" charset="0"/>
              <a:buChar char="•"/>
            </a:pPr>
            <a:r>
              <a:rPr lang="nl-NL" dirty="0"/>
              <a:t>Wie en wanneer</a:t>
            </a:r>
          </a:p>
          <a:p>
            <a:pPr marL="355600" lvl="1" indent="-285750">
              <a:buFont typeface="Arial" panose="020B0604020202020204" pitchFamily="34" charset="0"/>
              <a:buChar char="•"/>
            </a:pPr>
            <a:r>
              <a:rPr lang="nl-NL" dirty="0"/>
              <a:t>Boorlocatie </a:t>
            </a:r>
          </a:p>
          <a:p>
            <a:pPr marL="355600" lvl="1" indent="-285750">
              <a:buFont typeface="Arial" panose="020B0604020202020204" pitchFamily="34" charset="0"/>
              <a:buChar char="•"/>
            </a:pPr>
            <a:r>
              <a:rPr lang="nl-NL" dirty="0"/>
              <a:t>Type boring</a:t>
            </a:r>
          </a:p>
          <a:p>
            <a:pPr marL="355600" lvl="1" indent="-285750">
              <a:buFont typeface="Arial" panose="020B0604020202020204" pitchFamily="34" charset="0"/>
              <a:buChar char="•"/>
            </a:pPr>
            <a:r>
              <a:rPr lang="nl-NL" dirty="0"/>
              <a:t>Wijze van bemonsteren</a:t>
            </a:r>
          </a:p>
          <a:p>
            <a:pPr marL="355600" lvl="1" indent="-285750">
              <a:buFont typeface="Arial" panose="020B0604020202020204" pitchFamily="34" charset="0"/>
              <a:buChar char="•"/>
            </a:pPr>
            <a:r>
              <a:rPr lang="nl-NL" dirty="0"/>
              <a:t>….</a:t>
            </a:r>
          </a:p>
          <a:p>
            <a:endParaRPr lang="nl-NL" sz="2000" dirty="0"/>
          </a:p>
        </p:txBody>
      </p:sp>
      <p:sp>
        <p:nvSpPr>
          <p:cNvPr id="16" name="Tijdelijke aanduiding voor dianummer 15">
            <a:extLst>
              <a:ext uri="{FF2B5EF4-FFF2-40B4-BE49-F238E27FC236}">
                <a16:creationId xmlns:a16="http://schemas.microsoft.com/office/drawing/2014/main" id="{0A3ED19C-3B17-4876-A5A0-F62D369B0990}"/>
              </a:ext>
            </a:extLst>
          </p:cNvPr>
          <p:cNvSpPr>
            <a:spLocks noGrp="1"/>
          </p:cNvSpPr>
          <p:nvPr>
            <p:ph type="sldNum" sz="quarter" idx="12"/>
          </p:nvPr>
        </p:nvSpPr>
        <p:spPr/>
        <p:txBody>
          <a:bodyPr/>
          <a:lstStyle/>
          <a:p>
            <a:fld id="{10A0A6AF-03C5-477E-939A-E28F7E7F05EA}" type="slidenum">
              <a:rPr lang="nl-NL" smtClean="0"/>
              <a:pPr/>
              <a:t>8</a:t>
            </a:fld>
            <a:endParaRPr lang="nl-NL" dirty="0"/>
          </a:p>
        </p:txBody>
      </p:sp>
      <p:sp>
        <p:nvSpPr>
          <p:cNvPr id="8" name="Rechthoek 7">
            <a:extLst>
              <a:ext uri="{FF2B5EF4-FFF2-40B4-BE49-F238E27FC236}">
                <a16:creationId xmlns:a16="http://schemas.microsoft.com/office/drawing/2014/main" id="{0A940322-143A-4174-AE27-D8D26742403D}"/>
              </a:ext>
            </a:extLst>
          </p:cNvPr>
          <p:cNvSpPr/>
          <p:nvPr/>
        </p:nvSpPr>
        <p:spPr>
          <a:xfrm>
            <a:off x="352424" y="1584724"/>
            <a:ext cx="3406702" cy="461665"/>
          </a:xfrm>
          <a:prstGeom prst="rect">
            <a:avLst/>
          </a:prstGeom>
        </p:spPr>
        <p:txBody>
          <a:bodyPr wrap="none">
            <a:spAutoFit/>
          </a:bodyPr>
          <a:lstStyle/>
          <a:p>
            <a:r>
              <a:rPr lang="nl-NL" sz="2400" dirty="0">
                <a:solidFill>
                  <a:srgbClr val="0070C0"/>
                </a:solidFill>
                <a:latin typeface="+mj-lt"/>
                <a:cs typeface="Arial" panose="020B0604020202020204" pitchFamily="34" charset="0"/>
              </a:rPr>
              <a:t>Algemene informatie</a:t>
            </a:r>
          </a:p>
        </p:txBody>
      </p:sp>
    </p:spTree>
    <p:extLst>
      <p:ext uri="{BB962C8B-B14F-4D97-AF65-F5344CB8AC3E}">
        <p14:creationId xmlns:p14="http://schemas.microsoft.com/office/powerpoint/2010/main" val="1839742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03057069-9846-4842-9A08-DCEA03EF4B57}"/>
              </a:ext>
            </a:extLst>
          </p:cNvPr>
          <p:cNvSpPr>
            <a:spLocks noGrp="1"/>
          </p:cNvSpPr>
          <p:nvPr>
            <p:ph type="ftr" sz="quarter" idx="3"/>
          </p:nvPr>
        </p:nvSpPr>
        <p:spPr/>
        <p:txBody>
          <a:bodyPr/>
          <a:lstStyle/>
          <a:p>
            <a:r>
              <a:rPr lang="nl-NL"/>
              <a:t>Ministerie BZK</a:t>
            </a:r>
            <a:endParaRPr lang="nl-NL" dirty="0"/>
          </a:p>
        </p:txBody>
      </p:sp>
      <p:pic>
        <p:nvPicPr>
          <p:cNvPr id="6" name="Afbeelding 5">
            <a:extLst>
              <a:ext uri="{FF2B5EF4-FFF2-40B4-BE49-F238E27FC236}">
                <a16:creationId xmlns:a16="http://schemas.microsoft.com/office/drawing/2014/main" id="{DE1EFA34-1483-4812-808F-25D694C05CD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21" t="7387" r="8871" b="58783"/>
          <a:stretch/>
        </p:blipFill>
        <p:spPr>
          <a:xfrm>
            <a:off x="139070" y="2298497"/>
            <a:ext cx="2437430" cy="1562170"/>
          </a:xfrm>
          <a:prstGeom prst="rect">
            <a:avLst/>
          </a:prstGeom>
        </p:spPr>
      </p:pic>
      <p:pic>
        <p:nvPicPr>
          <p:cNvPr id="7" name="Picture 2">
            <a:extLst>
              <a:ext uri="{FF2B5EF4-FFF2-40B4-BE49-F238E27FC236}">
                <a16:creationId xmlns:a16="http://schemas.microsoft.com/office/drawing/2014/main" id="{1C72212B-FF29-4BF2-80D6-AD85C1BF18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01065" y="2259246"/>
            <a:ext cx="709319" cy="1962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kstvak 8">
            <a:extLst>
              <a:ext uri="{FF2B5EF4-FFF2-40B4-BE49-F238E27FC236}">
                <a16:creationId xmlns:a16="http://schemas.microsoft.com/office/drawing/2014/main" id="{1B30A12E-DE7F-4DF6-BF9E-4D416F706269}"/>
              </a:ext>
            </a:extLst>
          </p:cNvPr>
          <p:cNvSpPr txBox="1"/>
          <p:nvPr/>
        </p:nvSpPr>
        <p:spPr>
          <a:xfrm>
            <a:off x="428095" y="4017891"/>
            <a:ext cx="3340100" cy="1785104"/>
          </a:xfrm>
          <a:prstGeom prst="rect">
            <a:avLst/>
          </a:prstGeom>
          <a:noFill/>
        </p:spPr>
        <p:txBody>
          <a:bodyPr wrap="square" rtlCol="0">
            <a:spAutoFit/>
          </a:bodyPr>
          <a:lstStyle/>
          <a:p>
            <a:pPr marL="355600" lvl="1" indent="-285750">
              <a:buFont typeface="Arial" panose="020B0604020202020204" pitchFamily="34" charset="0"/>
              <a:buChar char="•"/>
            </a:pPr>
            <a:r>
              <a:rPr lang="nl-NL" dirty="0"/>
              <a:t>Wie en wanneer</a:t>
            </a:r>
          </a:p>
          <a:p>
            <a:pPr marL="355600" lvl="1" indent="-285750">
              <a:buFont typeface="Arial" panose="020B0604020202020204" pitchFamily="34" charset="0"/>
              <a:buChar char="•"/>
            </a:pPr>
            <a:r>
              <a:rPr lang="nl-NL" dirty="0"/>
              <a:t>Boorlocatie </a:t>
            </a:r>
          </a:p>
          <a:p>
            <a:pPr marL="355600" lvl="1" indent="-285750">
              <a:buFont typeface="Arial" panose="020B0604020202020204" pitchFamily="34" charset="0"/>
              <a:buChar char="•"/>
            </a:pPr>
            <a:r>
              <a:rPr lang="nl-NL" dirty="0"/>
              <a:t>Type boring</a:t>
            </a:r>
          </a:p>
          <a:p>
            <a:pPr marL="355600" lvl="1" indent="-285750">
              <a:buFont typeface="Arial" panose="020B0604020202020204" pitchFamily="34" charset="0"/>
              <a:buChar char="•"/>
            </a:pPr>
            <a:r>
              <a:rPr lang="nl-NL" dirty="0"/>
              <a:t>Wijze van bemonsteren</a:t>
            </a:r>
          </a:p>
          <a:p>
            <a:pPr marL="355600" lvl="1" indent="-285750">
              <a:buFont typeface="Arial" panose="020B0604020202020204" pitchFamily="34" charset="0"/>
              <a:buChar char="•"/>
            </a:pPr>
            <a:r>
              <a:rPr lang="nl-NL" dirty="0"/>
              <a:t>….</a:t>
            </a:r>
          </a:p>
          <a:p>
            <a:endParaRPr lang="nl-NL" sz="2000" dirty="0"/>
          </a:p>
        </p:txBody>
      </p:sp>
      <p:sp>
        <p:nvSpPr>
          <p:cNvPr id="12" name="Rechthoek 11">
            <a:extLst>
              <a:ext uri="{FF2B5EF4-FFF2-40B4-BE49-F238E27FC236}">
                <a16:creationId xmlns:a16="http://schemas.microsoft.com/office/drawing/2014/main" id="{0D79B584-CF5F-4AC3-A439-E72EF1712648}"/>
              </a:ext>
            </a:extLst>
          </p:cNvPr>
          <p:cNvSpPr/>
          <p:nvPr/>
        </p:nvSpPr>
        <p:spPr>
          <a:xfrm>
            <a:off x="352424" y="1584724"/>
            <a:ext cx="3406702" cy="461665"/>
          </a:xfrm>
          <a:prstGeom prst="rect">
            <a:avLst/>
          </a:prstGeom>
        </p:spPr>
        <p:txBody>
          <a:bodyPr wrap="none">
            <a:spAutoFit/>
          </a:bodyPr>
          <a:lstStyle/>
          <a:p>
            <a:r>
              <a:rPr lang="nl-NL" sz="2400" dirty="0">
                <a:solidFill>
                  <a:srgbClr val="0070C0"/>
                </a:solidFill>
                <a:latin typeface="+mj-lt"/>
                <a:cs typeface="Arial" panose="020B0604020202020204" pitchFamily="34" charset="0"/>
              </a:rPr>
              <a:t>Algemene informatie</a:t>
            </a:r>
          </a:p>
        </p:txBody>
      </p:sp>
      <p:sp>
        <p:nvSpPr>
          <p:cNvPr id="13" name="Rechthoek 12">
            <a:extLst>
              <a:ext uri="{FF2B5EF4-FFF2-40B4-BE49-F238E27FC236}">
                <a16:creationId xmlns:a16="http://schemas.microsoft.com/office/drawing/2014/main" id="{596E7BD2-015A-44A9-A0BB-3C1E6A74C7A5}"/>
              </a:ext>
            </a:extLst>
          </p:cNvPr>
          <p:cNvSpPr/>
          <p:nvPr/>
        </p:nvSpPr>
        <p:spPr>
          <a:xfrm>
            <a:off x="5072915" y="1586038"/>
            <a:ext cx="2691763" cy="461665"/>
          </a:xfrm>
          <a:prstGeom prst="rect">
            <a:avLst/>
          </a:prstGeom>
        </p:spPr>
        <p:txBody>
          <a:bodyPr wrap="none">
            <a:spAutoFit/>
          </a:bodyPr>
          <a:lstStyle/>
          <a:p>
            <a:r>
              <a:rPr lang="nl-NL" sz="2400" dirty="0">
                <a:solidFill>
                  <a:srgbClr val="0070C0"/>
                </a:solidFill>
                <a:latin typeface="+mj-lt"/>
                <a:cs typeface="Arial" panose="020B0604020202020204" pitchFamily="34" charset="0"/>
              </a:rPr>
              <a:t>De onderzoeken</a:t>
            </a:r>
          </a:p>
        </p:txBody>
      </p:sp>
      <p:sp>
        <p:nvSpPr>
          <p:cNvPr id="14" name="Rechthoek 13">
            <a:extLst>
              <a:ext uri="{FF2B5EF4-FFF2-40B4-BE49-F238E27FC236}">
                <a16:creationId xmlns:a16="http://schemas.microsoft.com/office/drawing/2014/main" id="{57514DF9-F8EF-45E3-A081-A704A3258F2D}"/>
              </a:ext>
            </a:extLst>
          </p:cNvPr>
          <p:cNvSpPr/>
          <p:nvPr/>
        </p:nvSpPr>
        <p:spPr>
          <a:xfrm>
            <a:off x="5105512" y="1584724"/>
            <a:ext cx="4417414" cy="5120889"/>
          </a:xfrm>
          <a:prstGeom prst="rect">
            <a:avLst/>
          </a:prstGeom>
        </p:spPr>
        <p:txBody>
          <a:bodyPr wrap="square">
            <a:spAutoFit/>
          </a:bodyPr>
          <a:lstStyle/>
          <a:p>
            <a:pPr>
              <a:lnSpc>
                <a:spcPct val="300000"/>
              </a:lnSpc>
            </a:pPr>
            <a:r>
              <a:rPr lang="nl-NL" sz="2400" dirty="0"/>
              <a:t>Boormonsterbeschrijving</a:t>
            </a:r>
          </a:p>
          <a:p>
            <a:pPr>
              <a:lnSpc>
                <a:spcPct val="300000"/>
              </a:lnSpc>
            </a:pPr>
            <a:r>
              <a:rPr lang="nl-NL" sz="2400" dirty="0"/>
              <a:t>Boormonsteranalyse</a:t>
            </a:r>
            <a:endParaRPr lang="nl-NL" sz="1600" i="1" dirty="0"/>
          </a:p>
          <a:p>
            <a:pPr>
              <a:lnSpc>
                <a:spcPct val="300000"/>
              </a:lnSpc>
            </a:pPr>
            <a:r>
              <a:rPr lang="nl-NL" sz="2400" dirty="0"/>
              <a:t>Boormonsterfotografie</a:t>
            </a:r>
            <a:endParaRPr lang="nl-NL" sz="1600" i="1" dirty="0"/>
          </a:p>
          <a:p>
            <a:pPr>
              <a:lnSpc>
                <a:spcPct val="300000"/>
              </a:lnSpc>
            </a:pPr>
            <a:r>
              <a:rPr lang="nl-NL" sz="2400" dirty="0"/>
              <a:t>Boorgatlogging</a:t>
            </a:r>
          </a:p>
          <a:p>
            <a:pPr marL="723900">
              <a:lnSpc>
                <a:spcPct val="300000"/>
              </a:lnSpc>
            </a:pPr>
            <a:endParaRPr lang="nl-NL" sz="1600" i="1" dirty="0"/>
          </a:p>
        </p:txBody>
      </p:sp>
      <p:sp>
        <p:nvSpPr>
          <p:cNvPr id="15" name="Linkeraccolade 14">
            <a:extLst>
              <a:ext uri="{FF2B5EF4-FFF2-40B4-BE49-F238E27FC236}">
                <a16:creationId xmlns:a16="http://schemas.microsoft.com/office/drawing/2014/main" id="{7C51C614-F638-42DB-8B8D-DABEEBBDB079}"/>
              </a:ext>
            </a:extLst>
          </p:cNvPr>
          <p:cNvSpPr/>
          <p:nvPr/>
        </p:nvSpPr>
        <p:spPr>
          <a:xfrm>
            <a:off x="4065750" y="1714500"/>
            <a:ext cx="518165" cy="4410168"/>
          </a:xfrm>
          <a:prstGeom prst="leftBrace">
            <a:avLst/>
          </a:prstGeom>
          <a:ln w="38100"/>
        </p:spPr>
        <p:style>
          <a:lnRef idx="3">
            <a:schemeClr val="accent3"/>
          </a:lnRef>
          <a:fillRef idx="0">
            <a:schemeClr val="accent3"/>
          </a:fillRef>
          <a:effectRef idx="2">
            <a:schemeClr val="accent3"/>
          </a:effectRef>
          <a:fontRef idx="minor">
            <a:schemeClr val="tx1"/>
          </a:fontRef>
        </p:style>
        <p:txBody>
          <a:bodyPr rtlCol="0" anchor="ctr"/>
          <a:lstStyle/>
          <a:p>
            <a:pPr algn="ctr"/>
            <a:endParaRPr lang="nl-NL"/>
          </a:p>
        </p:txBody>
      </p:sp>
      <p:sp>
        <p:nvSpPr>
          <p:cNvPr id="16" name="Tijdelijke aanduiding voor dianummer 15">
            <a:extLst>
              <a:ext uri="{FF2B5EF4-FFF2-40B4-BE49-F238E27FC236}">
                <a16:creationId xmlns:a16="http://schemas.microsoft.com/office/drawing/2014/main" id="{0A3ED19C-3B17-4876-A5A0-F62D369B0990}"/>
              </a:ext>
            </a:extLst>
          </p:cNvPr>
          <p:cNvSpPr>
            <a:spLocks noGrp="1"/>
          </p:cNvSpPr>
          <p:nvPr>
            <p:ph type="sldNum" sz="quarter" idx="12"/>
          </p:nvPr>
        </p:nvSpPr>
        <p:spPr/>
        <p:txBody>
          <a:bodyPr/>
          <a:lstStyle/>
          <a:p>
            <a:fld id="{10A0A6AF-03C5-477E-939A-E28F7E7F05EA}" type="slidenum">
              <a:rPr lang="nl-NL" smtClean="0"/>
              <a:pPr/>
              <a:t>9</a:t>
            </a:fld>
            <a:endParaRPr lang="nl-NL" dirty="0"/>
          </a:p>
        </p:txBody>
      </p:sp>
    </p:spTree>
    <p:extLst>
      <p:ext uri="{BB962C8B-B14F-4D97-AF65-F5344CB8AC3E}">
        <p14:creationId xmlns:p14="http://schemas.microsoft.com/office/powerpoint/2010/main" val="23121429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0.xml><?xml version="1.0" encoding="utf-8"?>
<a:theme xmlns:a="http://schemas.openxmlformats.org/drawingml/2006/main" name="Algemeen - Duit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1.xml><?xml version="1.0" encoding="utf-8"?>
<a:theme xmlns:a="http://schemas.openxmlformats.org/drawingml/2006/main" name="Algemeen - Duit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2.xml><?xml version="1.0" encoding="utf-8"?>
<a:theme xmlns:a="http://schemas.openxmlformats.org/drawingml/2006/main" name="Algemeen - Duit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3.xml><?xml version="1.0" encoding="utf-8"?>
<a:theme xmlns:a="http://schemas.openxmlformats.org/drawingml/2006/main" name="1_BZK Presentatie - Algeme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14.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gemeen - Nederland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3.xml><?xml version="1.0" encoding="utf-8"?>
<a:theme xmlns:a="http://schemas.openxmlformats.org/drawingml/2006/main" name="Algemeen - Nederland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4.xml><?xml version="1.0" encoding="utf-8"?>
<a:theme xmlns:a="http://schemas.openxmlformats.org/drawingml/2006/main" name="Algemeen - Engel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5.xml><?xml version="1.0" encoding="utf-8"?>
<a:theme xmlns:a="http://schemas.openxmlformats.org/drawingml/2006/main" name="Algemeen - Engel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6.xml><?xml version="1.0" encoding="utf-8"?>
<a:theme xmlns:a="http://schemas.openxmlformats.org/drawingml/2006/main" name="Algemeen - Engel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7.xml><?xml version="1.0" encoding="utf-8"?>
<a:theme xmlns:a="http://schemas.openxmlformats.org/drawingml/2006/main" name="Algemeen - Frans - Hemelblauw">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8.xml><?xml version="1.0" encoding="utf-8"?>
<a:theme xmlns:a="http://schemas.openxmlformats.org/drawingml/2006/main" name="Algemeen - Frans - Groen">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ppt/theme/theme9.xml><?xml version="1.0" encoding="utf-8"?>
<a:theme xmlns:a="http://schemas.openxmlformats.org/drawingml/2006/main" name="Algemeen - Frans - Rood">
  <a:themeElements>
    <a:clrScheme name="Rijks Hemelblauw 1">
      <a:dk1>
        <a:srgbClr val="000000"/>
      </a:dk1>
      <a:lt1>
        <a:srgbClr val="FFFFFF"/>
      </a:lt1>
      <a:dk2>
        <a:srgbClr val="017BC6"/>
      </a:dk2>
      <a:lt2>
        <a:srgbClr val="D9EBF6"/>
      </a:lt2>
      <a:accent1>
        <a:srgbClr val="42145F"/>
      </a:accent1>
      <a:accent2>
        <a:srgbClr val="38870D"/>
      </a:accent2>
      <a:accent3>
        <a:srgbClr val="00689A"/>
      </a:accent3>
      <a:accent4>
        <a:srgbClr val="F9E11E"/>
      </a:accent4>
      <a:accent5>
        <a:srgbClr val="275837"/>
      </a:accent5>
      <a:accent6>
        <a:srgbClr val="94700A"/>
      </a:accent6>
      <a:hlink>
        <a:srgbClr val="017BC6"/>
      </a:hlink>
      <a:folHlink>
        <a:srgbClr val="B2D6EE"/>
      </a:folHlink>
    </a:clrScheme>
    <a:fontScheme name="Rijkshuisstijl">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hemelblauw.pptx" id="{7FB62FE5-63A5-0242-9020-04D4DE2F39C9}" vid="{BF0BFBFE-69C9-D04B-A106-BCFBAB7313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ED4923F84F15479B9DB10F2F45E16D" ma:contentTypeVersion="8" ma:contentTypeDescription="Create a new document." ma:contentTypeScope="" ma:versionID="f44ea5388550e1007d20c6fb9926afa0">
  <xsd:schema xmlns:xsd="http://www.w3.org/2001/XMLSchema" xmlns:xs="http://www.w3.org/2001/XMLSchema" xmlns:p="http://schemas.microsoft.com/office/2006/metadata/properties" xmlns:ns3="65a40ca3-8a26-4cd9-98bf-a842c74e886e" targetNamespace="http://schemas.microsoft.com/office/2006/metadata/properties" ma:root="true" ma:fieldsID="e2eb14804ee9b8f6a7240022c85b3f12" ns3:_="">
    <xsd:import namespace="65a40ca3-8a26-4cd9-98bf-a842c74e88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a40ca3-8a26-4cd9-98bf-a842c74e8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72583B-5996-4C15-BF2B-43C992008EB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5a40ca3-8a26-4cd9-98bf-a842c74e886e"/>
    <ds:schemaRef ds:uri="http://www.w3.org/XML/1998/namespace"/>
    <ds:schemaRef ds:uri="http://purl.org/dc/dcmitype/"/>
  </ds:schemaRefs>
</ds:datastoreItem>
</file>

<file path=customXml/itemProps2.xml><?xml version="1.0" encoding="utf-8"?>
<ds:datastoreItem xmlns:ds="http://schemas.openxmlformats.org/officeDocument/2006/customXml" ds:itemID="{5A92B2CE-46E7-41AE-8D0C-7393A26683E1}">
  <ds:schemaRefs>
    <ds:schemaRef ds:uri="http://schemas.microsoft.com/sharepoint/v3/contenttype/forms"/>
  </ds:schemaRefs>
</ds:datastoreItem>
</file>

<file path=customXml/itemProps3.xml><?xml version="1.0" encoding="utf-8"?>
<ds:datastoreItem xmlns:ds="http://schemas.openxmlformats.org/officeDocument/2006/customXml" ds:itemID="{42219478-E9C8-45B0-B02D-CC3672583C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a40ca3-8a26-4cd9-98bf-a842c74e88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BZK Presentatie - Algemeen</Template>
  <TotalTime>0</TotalTime>
  <Words>4089</Words>
  <Application>Microsoft Office PowerPoint</Application>
  <PresentationFormat>Breedbeeld</PresentationFormat>
  <Paragraphs>448</Paragraphs>
  <Slides>36</Slides>
  <Notes>30</Notes>
  <HiddenSlides>0</HiddenSlides>
  <MMClips>0</MMClips>
  <ScaleCrop>false</ScaleCrop>
  <HeadingPairs>
    <vt:vector size="6" baseType="variant">
      <vt:variant>
        <vt:lpstr>Gebruikte lettertypen</vt:lpstr>
      </vt:variant>
      <vt:variant>
        <vt:i4>4</vt:i4>
      </vt:variant>
      <vt:variant>
        <vt:lpstr>Thema</vt:lpstr>
      </vt:variant>
      <vt:variant>
        <vt:i4>13</vt:i4>
      </vt:variant>
      <vt:variant>
        <vt:lpstr>Diatitels</vt:lpstr>
      </vt:variant>
      <vt:variant>
        <vt:i4>36</vt:i4>
      </vt:variant>
    </vt:vector>
  </HeadingPairs>
  <TitlesOfParts>
    <vt:vector size="53" baseType="lpstr">
      <vt:lpstr>Arial</vt:lpstr>
      <vt:lpstr>Calibri</vt:lpstr>
      <vt:lpstr>Verdana</vt:lpstr>
      <vt:lpstr>Wingdings</vt:lpstr>
      <vt:lpstr>BZK Presentatie - Algemeen</vt:lpstr>
      <vt:lpstr>Algemeen - Nederlands - Groen</vt:lpstr>
      <vt:lpstr>Algemeen - Nederlands - Rood</vt:lpstr>
      <vt:lpstr>Algemeen - Engels - Hemelblauw</vt:lpstr>
      <vt:lpstr>Algemeen - Engels - Groen</vt:lpstr>
      <vt:lpstr>Algemeen - Engels - Rood</vt:lpstr>
      <vt:lpstr>Algemeen - Frans - Hemelblauw</vt:lpstr>
      <vt:lpstr>Algemeen - Frans - Groen</vt:lpstr>
      <vt:lpstr>Algemeen - Frans - Rood</vt:lpstr>
      <vt:lpstr>Algemeen - Duits - Hemelblauw</vt:lpstr>
      <vt:lpstr>Algemeen - Duits - Groen</vt:lpstr>
      <vt:lpstr>Algemeen - Duits - Rood</vt:lpstr>
      <vt:lpstr>1_BZK Presentatie - Algemeen</vt:lpstr>
      <vt:lpstr>  Welkom!  Om 9.00 uur starten we met het webinar:  Booronderzoek. De Basis.   </vt:lpstr>
      <vt:lpstr>PowerPoint-presentatie</vt:lpstr>
      <vt:lpstr>Begin de dag met een BRO’tje   Booronderzoek. De Basis.  Door: Ruud Mutsaerts (TNO)          Florien de Jong (BRO)  Ernestien Honning (TNO)  </vt:lpstr>
      <vt:lpstr>Even kennismaken</vt:lpstr>
      <vt:lpstr>PowerPoint-presentatie</vt:lpstr>
      <vt:lpstr>Onderwerpen vandaag</vt:lpstr>
      <vt:lpstr>Wat is een booronderzoek?</vt:lpstr>
      <vt:lpstr>PowerPoint-presentatie</vt:lpstr>
      <vt:lpstr>PowerPoint-presentatie</vt:lpstr>
      <vt:lpstr>PowerPoint-presentatie</vt:lpstr>
      <vt:lpstr>PowerPoint-presentatie</vt:lpstr>
      <vt:lpstr>Diversiteit in booronderzoek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Booronderzoek in de praktijk</vt:lpstr>
      <vt:lpstr>PowerPoint-presentatie</vt:lpstr>
      <vt:lpstr>Praktijkvoorbeeld</vt:lpstr>
      <vt:lpstr>PowerPoint-presentatie</vt:lpstr>
      <vt:lpstr>Denk in mogelijkheden!</vt:lpstr>
      <vt:lpstr>PowerPoint-presentatie</vt:lpstr>
      <vt:lpstr>Terugblik</vt:lpstr>
      <vt:lpstr>Meer weten? Bekijk de site!</vt:lpstr>
      <vt:lpstr>Dank voor jullie vragen en inbreng!</vt:lpstr>
      <vt:lpstr>Vragen &amp; antwoorden</vt:lpstr>
      <vt:lpstr>Vragen &amp; antwoorden</vt:lpstr>
      <vt:lpstr>Vragen &amp; antwoorden</vt:lpstr>
      <vt:lpstr>Vragen &amp; antwoorden</vt:lpstr>
      <vt:lpstr>Vragen &amp; antwoorden</vt:lpstr>
    </vt:vector>
  </TitlesOfParts>
  <Company>Rijksoverheid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Berendse, Ingrid</dc:creator>
  <cp:lastModifiedBy>Lemmen, Talitha</cp:lastModifiedBy>
  <cp:revision>268</cp:revision>
  <dcterms:created xsi:type="dcterms:W3CDTF">2017-02-27T13:28:55Z</dcterms:created>
  <dcterms:modified xsi:type="dcterms:W3CDTF">2020-09-08T14:23:44Z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0x0101001AED4923F84F15479B9DB10F2F45E16D</vt:lpwstr>
  </property>
</Properties>
</file>