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0.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1.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2.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4.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3" r:id="rId6"/>
    <p:sldMasterId id="2147483688" r:id="rId7"/>
    <p:sldMasterId id="2147483701" r:id="rId8"/>
    <p:sldMasterId id="2147483738" r:id="rId9"/>
    <p:sldMasterId id="2147483753" r:id="rId10"/>
    <p:sldMasterId id="2147483768" r:id="rId11"/>
    <p:sldMasterId id="2147483783" r:id="rId12"/>
    <p:sldMasterId id="2147483798" r:id="rId13"/>
    <p:sldMasterId id="2147483813" r:id="rId14"/>
    <p:sldMasterId id="2147483826" r:id="rId15"/>
    <p:sldMasterId id="2147483839" r:id="rId16"/>
    <p:sldMasterId id="2147483852" r:id="rId17"/>
    <p:sldMasterId id="2147483865" r:id="rId18"/>
    <p:sldMasterId id="2147483878" r:id="rId19"/>
  </p:sldMasterIdLst>
  <p:notesMasterIdLst>
    <p:notesMasterId r:id="rId39"/>
  </p:notesMasterIdLst>
  <p:handoutMasterIdLst>
    <p:handoutMasterId r:id="rId40"/>
  </p:handoutMasterIdLst>
  <p:sldIdLst>
    <p:sldId id="490" r:id="rId20"/>
    <p:sldId id="485" r:id="rId21"/>
    <p:sldId id="454" r:id="rId22"/>
    <p:sldId id="491" r:id="rId23"/>
    <p:sldId id="455" r:id="rId24"/>
    <p:sldId id="478" r:id="rId25"/>
    <p:sldId id="481" r:id="rId26"/>
    <p:sldId id="482" r:id="rId27"/>
    <p:sldId id="484" r:id="rId28"/>
    <p:sldId id="477" r:id="rId29"/>
    <p:sldId id="473" r:id="rId30"/>
    <p:sldId id="472" r:id="rId31"/>
    <p:sldId id="488" r:id="rId32"/>
    <p:sldId id="456" r:id="rId33"/>
    <p:sldId id="468" r:id="rId34"/>
    <p:sldId id="486" r:id="rId35"/>
    <p:sldId id="469" r:id="rId36"/>
    <p:sldId id="480" r:id="rId37"/>
    <p:sldId id="489" r:id="rId38"/>
  </p:sldIdLst>
  <p:sldSz cx="12192000" cy="6858000"/>
  <p:notesSz cx="6805613" cy="9944100"/>
  <p:defaultTextStyle>
    <a:defPPr>
      <a:defRPr lang="nl-NL"/>
    </a:defPPr>
    <a:lvl1pPr marL="0" algn="l" defTabSz="913334" rtl="0" eaLnBrk="1" latinLnBrk="0" hangingPunct="1">
      <a:defRPr sz="1900" kern="1200">
        <a:solidFill>
          <a:schemeClr val="tx1"/>
        </a:solidFill>
        <a:latin typeface="+mn-lt"/>
        <a:ea typeface="+mn-ea"/>
        <a:cs typeface="+mn-cs"/>
      </a:defRPr>
    </a:lvl1pPr>
    <a:lvl2pPr marL="456639" algn="l" defTabSz="913334" rtl="0" eaLnBrk="1" latinLnBrk="0" hangingPunct="1">
      <a:defRPr sz="1900" kern="1200">
        <a:solidFill>
          <a:schemeClr val="tx1"/>
        </a:solidFill>
        <a:latin typeface="+mn-lt"/>
        <a:ea typeface="+mn-ea"/>
        <a:cs typeface="+mn-cs"/>
      </a:defRPr>
    </a:lvl2pPr>
    <a:lvl3pPr marL="913334" algn="l" defTabSz="913334" rtl="0" eaLnBrk="1" latinLnBrk="0" hangingPunct="1">
      <a:defRPr sz="1900" kern="1200">
        <a:solidFill>
          <a:schemeClr val="tx1"/>
        </a:solidFill>
        <a:latin typeface="+mn-lt"/>
        <a:ea typeface="+mn-ea"/>
        <a:cs typeface="+mn-cs"/>
      </a:defRPr>
    </a:lvl3pPr>
    <a:lvl4pPr marL="1370002" algn="l" defTabSz="913334" rtl="0" eaLnBrk="1" latinLnBrk="0" hangingPunct="1">
      <a:defRPr sz="1900" kern="1200">
        <a:solidFill>
          <a:schemeClr val="tx1"/>
        </a:solidFill>
        <a:latin typeface="+mn-lt"/>
        <a:ea typeface="+mn-ea"/>
        <a:cs typeface="+mn-cs"/>
      </a:defRPr>
    </a:lvl4pPr>
    <a:lvl5pPr marL="1826669" algn="l" defTabSz="913334" rtl="0" eaLnBrk="1" latinLnBrk="0" hangingPunct="1">
      <a:defRPr sz="1900" kern="1200">
        <a:solidFill>
          <a:schemeClr val="tx1"/>
        </a:solidFill>
        <a:latin typeface="+mn-lt"/>
        <a:ea typeface="+mn-ea"/>
        <a:cs typeface="+mn-cs"/>
      </a:defRPr>
    </a:lvl5pPr>
    <a:lvl6pPr marL="2283366" algn="l" defTabSz="913334" rtl="0" eaLnBrk="1" latinLnBrk="0" hangingPunct="1">
      <a:defRPr sz="1900" kern="1200">
        <a:solidFill>
          <a:schemeClr val="tx1"/>
        </a:solidFill>
        <a:latin typeface="+mn-lt"/>
        <a:ea typeface="+mn-ea"/>
        <a:cs typeface="+mn-cs"/>
      </a:defRPr>
    </a:lvl6pPr>
    <a:lvl7pPr marL="2740002" algn="l" defTabSz="913334" rtl="0" eaLnBrk="1" latinLnBrk="0" hangingPunct="1">
      <a:defRPr sz="1900" kern="1200">
        <a:solidFill>
          <a:schemeClr val="tx1"/>
        </a:solidFill>
        <a:latin typeface="+mn-lt"/>
        <a:ea typeface="+mn-ea"/>
        <a:cs typeface="+mn-cs"/>
      </a:defRPr>
    </a:lvl7pPr>
    <a:lvl8pPr marL="3196640" algn="l" defTabSz="913334" rtl="0" eaLnBrk="1" latinLnBrk="0" hangingPunct="1">
      <a:defRPr sz="1900" kern="1200">
        <a:solidFill>
          <a:schemeClr val="tx1"/>
        </a:solidFill>
        <a:latin typeface="+mn-lt"/>
        <a:ea typeface="+mn-ea"/>
        <a:cs typeface="+mn-cs"/>
      </a:defRPr>
    </a:lvl8pPr>
    <a:lvl9pPr marL="3653279" algn="l" defTabSz="91333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er, Ad van der" initials="MAvd" lastIdx="3" clrIdx="0">
    <p:extLst>
      <p:ext uri="{19B8F6BF-5375-455C-9EA6-DF929625EA0E}">
        <p15:presenceInfo xmlns:p15="http://schemas.microsoft.com/office/powerpoint/2012/main" userId="S-1-5-21-2124967372-903829438-1011632211-179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529"/>
    <a:srgbClr val="896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7"/>
  </p:normalViewPr>
  <p:slideViewPr>
    <p:cSldViewPr snapToGrid="0">
      <p:cViewPr varScale="1">
        <p:scale>
          <a:sx n="101" d="100"/>
          <a:sy n="101" d="100"/>
        </p:scale>
        <p:origin x="10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7.xml"/><Relationship Id="rId39" Type="http://schemas.openxmlformats.org/officeDocument/2006/relationships/notesMaster" Target="notesMasters/notesMaster1.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12.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0" Type="http://schemas.openxmlformats.org/officeDocument/2006/relationships/slide" Target="slides/slide1.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4D93C-D855-49D5-B1A0-8C799EC9ABCE}"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nl-NL"/>
        </a:p>
      </dgm:t>
    </dgm:pt>
    <dgm:pt modelId="{73901763-CD86-43A6-9CAA-A9A3FC1DEA49}">
      <dgm:prSet phldrT="[Tekst]"/>
      <dgm:spPr/>
      <dgm:t>
        <a:bodyPr/>
        <a:lstStyle/>
        <a:p>
          <a:r>
            <a:rPr lang="nl-NL"/>
            <a:t>Wet Bro</a:t>
          </a:r>
        </a:p>
      </dgm:t>
    </dgm:pt>
    <dgm:pt modelId="{AE190826-E024-4421-91C1-B51BD2D073CE}" type="parTrans" cxnId="{E51709A9-0518-43E4-B392-68344FCAC048}">
      <dgm:prSet/>
      <dgm:spPr/>
      <dgm:t>
        <a:bodyPr/>
        <a:lstStyle/>
        <a:p>
          <a:endParaRPr lang="nl-NL"/>
        </a:p>
      </dgm:t>
    </dgm:pt>
    <dgm:pt modelId="{41D22B80-A8BE-428F-B73B-FD3F975311C3}" type="sibTrans" cxnId="{E51709A9-0518-43E4-B392-68344FCAC048}">
      <dgm:prSet/>
      <dgm:spPr/>
      <dgm:t>
        <a:bodyPr/>
        <a:lstStyle/>
        <a:p>
          <a:endParaRPr lang="nl-NL"/>
        </a:p>
      </dgm:t>
    </dgm:pt>
    <dgm:pt modelId="{5BE7FFF1-31FF-43D4-87E3-DB53813DC288}">
      <dgm:prSet phldrT="[Tekst]"/>
      <dgm:spPr/>
      <dgm:t>
        <a:bodyPr/>
        <a:lstStyle/>
        <a:p>
          <a:r>
            <a:rPr lang="nl-NL"/>
            <a:t>Kaders</a:t>
          </a:r>
        </a:p>
      </dgm:t>
    </dgm:pt>
    <dgm:pt modelId="{7F337BFA-FB66-4C45-B7D0-C30D1EF1286E}" type="parTrans" cxnId="{3001C8BF-3314-4CAD-9685-9C36F776AA9D}">
      <dgm:prSet/>
      <dgm:spPr/>
      <dgm:t>
        <a:bodyPr/>
        <a:lstStyle/>
        <a:p>
          <a:endParaRPr lang="nl-NL"/>
        </a:p>
      </dgm:t>
    </dgm:pt>
    <dgm:pt modelId="{B49812D1-2750-4443-86DE-F9467FA642B7}" type="sibTrans" cxnId="{3001C8BF-3314-4CAD-9685-9C36F776AA9D}">
      <dgm:prSet/>
      <dgm:spPr/>
      <dgm:t>
        <a:bodyPr/>
        <a:lstStyle/>
        <a:p>
          <a:endParaRPr lang="nl-NL"/>
        </a:p>
      </dgm:t>
    </dgm:pt>
    <dgm:pt modelId="{962AAD7A-9738-46A0-A973-6BA2A7BA18C5}">
      <dgm:prSet phldrT="[Tekst]"/>
      <dgm:spPr/>
      <dgm:t>
        <a:bodyPr/>
        <a:lstStyle/>
        <a:p>
          <a:r>
            <a:rPr lang="nl-NL"/>
            <a:t>Besluit Bro</a:t>
          </a:r>
        </a:p>
      </dgm:t>
    </dgm:pt>
    <dgm:pt modelId="{B4F9C4DA-E43B-4406-84C3-694AA6F83770}" type="parTrans" cxnId="{99EFFA26-CB89-4C1D-8DDD-8DFFE3039474}">
      <dgm:prSet/>
      <dgm:spPr/>
      <dgm:t>
        <a:bodyPr/>
        <a:lstStyle/>
        <a:p>
          <a:endParaRPr lang="nl-NL"/>
        </a:p>
      </dgm:t>
    </dgm:pt>
    <dgm:pt modelId="{743E4642-9A31-4AA2-9C32-5C7F3456B31E}" type="sibTrans" cxnId="{99EFFA26-CB89-4C1D-8DDD-8DFFE3039474}">
      <dgm:prSet/>
      <dgm:spPr/>
      <dgm:t>
        <a:bodyPr/>
        <a:lstStyle/>
        <a:p>
          <a:endParaRPr lang="nl-NL"/>
        </a:p>
      </dgm:t>
    </dgm:pt>
    <dgm:pt modelId="{C86375C7-0CA5-4C6A-BC33-48BC495B2EB2}">
      <dgm:prSet phldrT="[Tekst]"/>
      <dgm:spPr/>
      <dgm:t>
        <a:bodyPr/>
        <a:lstStyle/>
        <a:p>
          <a:r>
            <a:rPr lang="nl-NL"/>
            <a:t>Nadere invulling</a:t>
          </a:r>
        </a:p>
      </dgm:t>
    </dgm:pt>
    <dgm:pt modelId="{643CE7F6-1BBA-4380-94F4-5B051C083D2F}" type="parTrans" cxnId="{E5EA7CBF-557F-445E-A378-91A5B57ECB54}">
      <dgm:prSet/>
      <dgm:spPr/>
      <dgm:t>
        <a:bodyPr/>
        <a:lstStyle/>
        <a:p>
          <a:endParaRPr lang="nl-NL"/>
        </a:p>
      </dgm:t>
    </dgm:pt>
    <dgm:pt modelId="{EFD640D1-7D67-435C-B5B4-016C1F29F287}" type="sibTrans" cxnId="{E5EA7CBF-557F-445E-A378-91A5B57ECB54}">
      <dgm:prSet/>
      <dgm:spPr/>
      <dgm:t>
        <a:bodyPr/>
        <a:lstStyle/>
        <a:p>
          <a:endParaRPr lang="nl-NL"/>
        </a:p>
      </dgm:t>
    </dgm:pt>
    <dgm:pt modelId="{6746C8C1-73E8-4AAD-9300-975770ABBFAF}">
      <dgm:prSet phldrT="[Tekst]"/>
      <dgm:spPr/>
      <dgm:t>
        <a:bodyPr/>
        <a:lstStyle/>
        <a:p>
          <a:r>
            <a:rPr lang="nl-NL"/>
            <a:t>Regeling Bro</a:t>
          </a:r>
        </a:p>
      </dgm:t>
    </dgm:pt>
    <dgm:pt modelId="{FB31885E-492C-4EC1-8E82-84F1F91F5496}" type="parTrans" cxnId="{44CFCEFB-9EDD-4A3D-A5DB-E4B261C0E453}">
      <dgm:prSet/>
      <dgm:spPr/>
      <dgm:t>
        <a:bodyPr/>
        <a:lstStyle/>
        <a:p>
          <a:endParaRPr lang="nl-NL"/>
        </a:p>
      </dgm:t>
    </dgm:pt>
    <dgm:pt modelId="{2AAF9DEF-FB40-4ECD-9AF0-A427C1641A8E}" type="sibTrans" cxnId="{44CFCEFB-9EDD-4A3D-A5DB-E4B261C0E453}">
      <dgm:prSet/>
      <dgm:spPr/>
      <dgm:t>
        <a:bodyPr/>
        <a:lstStyle/>
        <a:p>
          <a:endParaRPr lang="nl-NL"/>
        </a:p>
      </dgm:t>
    </dgm:pt>
    <dgm:pt modelId="{B6A5AA33-7DEB-43A5-9C62-81ACD5AF20AC}">
      <dgm:prSet phldrT="[Tekst]"/>
      <dgm:spPr/>
      <dgm:t>
        <a:bodyPr/>
        <a:lstStyle/>
        <a:p>
          <a:r>
            <a:rPr lang="nl-NL"/>
            <a:t>Praktische uitvoering</a:t>
          </a:r>
        </a:p>
      </dgm:t>
    </dgm:pt>
    <dgm:pt modelId="{6D05DF58-A4AC-4713-A225-821CBA6FE571}" type="parTrans" cxnId="{F53C9CE9-7AA9-495E-9354-8EAAA1ED622F}">
      <dgm:prSet/>
      <dgm:spPr/>
      <dgm:t>
        <a:bodyPr/>
        <a:lstStyle/>
        <a:p>
          <a:endParaRPr lang="nl-NL"/>
        </a:p>
      </dgm:t>
    </dgm:pt>
    <dgm:pt modelId="{6A5CB483-FDCD-445E-AF81-A2B49EB4A355}" type="sibTrans" cxnId="{F53C9CE9-7AA9-495E-9354-8EAAA1ED622F}">
      <dgm:prSet/>
      <dgm:spPr/>
      <dgm:t>
        <a:bodyPr/>
        <a:lstStyle/>
        <a:p>
          <a:endParaRPr lang="nl-NL"/>
        </a:p>
      </dgm:t>
    </dgm:pt>
    <dgm:pt modelId="{A4FA1B14-7E0E-4F14-BA08-C8B39DB4971A}" type="pres">
      <dgm:prSet presAssocID="{02E4D93C-D855-49D5-B1A0-8C799EC9ABCE}" presName="rootnode" presStyleCnt="0">
        <dgm:presLayoutVars>
          <dgm:chMax/>
          <dgm:chPref/>
          <dgm:dir/>
          <dgm:animLvl val="lvl"/>
        </dgm:presLayoutVars>
      </dgm:prSet>
      <dgm:spPr/>
    </dgm:pt>
    <dgm:pt modelId="{7184040A-3FCB-47F4-9A0C-CA4421438857}" type="pres">
      <dgm:prSet presAssocID="{73901763-CD86-43A6-9CAA-A9A3FC1DEA49}" presName="composite" presStyleCnt="0"/>
      <dgm:spPr/>
    </dgm:pt>
    <dgm:pt modelId="{8ADBA2A9-6F4D-4FAA-BC6A-7287C96FC47B}" type="pres">
      <dgm:prSet presAssocID="{73901763-CD86-43A6-9CAA-A9A3FC1DEA49}" presName="bentUpArrow1" presStyleLbl="alignImgPlace1" presStyleIdx="0" presStyleCnt="2"/>
      <dgm:spPr/>
    </dgm:pt>
    <dgm:pt modelId="{52EB99F9-AD7E-492D-B4BB-5DC46AFB49C9}" type="pres">
      <dgm:prSet presAssocID="{73901763-CD86-43A6-9CAA-A9A3FC1DEA49}" presName="ParentText" presStyleLbl="node1" presStyleIdx="0" presStyleCnt="3">
        <dgm:presLayoutVars>
          <dgm:chMax val="1"/>
          <dgm:chPref val="1"/>
          <dgm:bulletEnabled val="1"/>
        </dgm:presLayoutVars>
      </dgm:prSet>
      <dgm:spPr/>
    </dgm:pt>
    <dgm:pt modelId="{6FE94875-8270-4133-AA0E-F1169D119D42}" type="pres">
      <dgm:prSet presAssocID="{73901763-CD86-43A6-9CAA-A9A3FC1DEA49}" presName="ChildText" presStyleLbl="revTx" presStyleIdx="0" presStyleCnt="3">
        <dgm:presLayoutVars>
          <dgm:chMax val="0"/>
          <dgm:chPref val="0"/>
          <dgm:bulletEnabled val="1"/>
        </dgm:presLayoutVars>
      </dgm:prSet>
      <dgm:spPr/>
    </dgm:pt>
    <dgm:pt modelId="{2A6945AA-FF56-417E-93CB-38BAC66320DF}" type="pres">
      <dgm:prSet presAssocID="{41D22B80-A8BE-428F-B73B-FD3F975311C3}" presName="sibTrans" presStyleCnt="0"/>
      <dgm:spPr/>
    </dgm:pt>
    <dgm:pt modelId="{4572848C-4400-424A-846C-C2343652F041}" type="pres">
      <dgm:prSet presAssocID="{962AAD7A-9738-46A0-A973-6BA2A7BA18C5}" presName="composite" presStyleCnt="0"/>
      <dgm:spPr/>
    </dgm:pt>
    <dgm:pt modelId="{63FDE0B0-C479-400E-BD94-492053EA0D76}" type="pres">
      <dgm:prSet presAssocID="{962AAD7A-9738-46A0-A973-6BA2A7BA18C5}" presName="bentUpArrow1" presStyleLbl="alignImgPlace1" presStyleIdx="1" presStyleCnt="2"/>
      <dgm:spPr/>
    </dgm:pt>
    <dgm:pt modelId="{4E3F189A-5F64-4DF8-B890-B26A9FB551D7}" type="pres">
      <dgm:prSet presAssocID="{962AAD7A-9738-46A0-A973-6BA2A7BA18C5}" presName="ParentText" presStyleLbl="node1" presStyleIdx="1" presStyleCnt="3">
        <dgm:presLayoutVars>
          <dgm:chMax val="1"/>
          <dgm:chPref val="1"/>
          <dgm:bulletEnabled val="1"/>
        </dgm:presLayoutVars>
      </dgm:prSet>
      <dgm:spPr/>
    </dgm:pt>
    <dgm:pt modelId="{BA15A861-3899-4722-BBAD-88E01AB91A54}" type="pres">
      <dgm:prSet presAssocID="{962AAD7A-9738-46A0-A973-6BA2A7BA18C5}" presName="ChildText" presStyleLbl="revTx" presStyleIdx="1" presStyleCnt="3">
        <dgm:presLayoutVars>
          <dgm:chMax val="0"/>
          <dgm:chPref val="0"/>
          <dgm:bulletEnabled val="1"/>
        </dgm:presLayoutVars>
      </dgm:prSet>
      <dgm:spPr/>
    </dgm:pt>
    <dgm:pt modelId="{A217A866-D975-4E7E-8CC2-87E412750763}" type="pres">
      <dgm:prSet presAssocID="{743E4642-9A31-4AA2-9C32-5C7F3456B31E}" presName="sibTrans" presStyleCnt="0"/>
      <dgm:spPr/>
    </dgm:pt>
    <dgm:pt modelId="{963EF016-17A4-4870-8B63-0F0048F476E9}" type="pres">
      <dgm:prSet presAssocID="{6746C8C1-73E8-4AAD-9300-975770ABBFAF}" presName="composite" presStyleCnt="0"/>
      <dgm:spPr/>
    </dgm:pt>
    <dgm:pt modelId="{B5A912BE-928F-4290-9E58-59D5562FA5F9}" type="pres">
      <dgm:prSet presAssocID="{6746C8C1-73E8-4AAD-9300-975770ABBFAF}" presName="ParentText" presStyleLbl="node1" presStyleIdx="2" presStyleCnt="3">
        <dgm:presLayoutVars>
          <dgm:chMax val="1"/>
          <dgm:chPref val="1"/>
          <dgm:bulletEnabled val="1"/>
        </dgm:presLayoutVars>
      </dgm:prSet>
      <dgm:spPr/>
    </dgm:pt>
    <dgm:pt modelId="{8D2B3757-0D56-4A73-AA5A-1432027DD212}" type="pres">
      <dgm:prSet presAssocID="{6746C8C1-73E8-4AAD-9300-975770ABBFAF}" presName="FinalChildText" presStyleLbl="revTx" presStyleIdx="2" presStyleCnt="3">
        <dgm:presLayoutVars>
          <dgm:chMax val="0"/>
          <dgm:chPref val="0"/>
          <dgm:bulletEnabled val="1"/>
        </dgm:presLayoutVars>
      </dgm:prSet>
      <dgm:spPr/>
    </dgm:pt>
  </dgm:ptLst>
  <dgm:cxnLst>
    <dgm:cxn modelId="{7A4A8104-3400-4006-8C85-E8DBE66CC9D2}" type="presOf" srcId="{02E4D93C-D855-49D5-B1A0-8C799EC9ABCE}" destId="{A4FA1B14-7E0E-4F14-BA08-C8B39DB4971A}" srcOrd="0" destOrd="0" presId="urn:microsoft.com/office/officeart/2005/8/layout/StepDownProcess"/>
    <dgm:cxn modelId="{57D30606-C231-46FB-BAAA-3B04EC2AFAEE}" type="presOf" srcId="{962AAD7A-9738-46A0-A973-6BA2A7BA18C5}" destId="{4E3F189A-5F64-4DF8-B890-B26A9FB551D7}" srcOrd="0" destOrd="0" presId="urn:microsoft.com/office/officeart/2005/8/layout/StepDownProcess"/>
    <dgm:cxn modelId="{99EFFA26-CB89-4C1D-8DDD-8DFFE3039474}" srcId="{02E4D93C-D855-49D5-B1A0-8C799EC9ABCE}" destId="{962AAD7A-9738-46A0-A973-6BA2A7BA18C5}" srcOrd="1" destOrd="0" parTransId="{B4F9C4DA-E43B-4406-84C3-694AA6F83770}" sibTransId="{743E4642-9A31-4AA2-9C32-5C7F3456B31E}"/>
    <dgm:cxn modelId="{F65C4975-0739-4DAF-871F-F2515FEE1759}" type="presOf" srcId="{B6A5AA33-7DEB-43A5-9C62-81ACD5AF20AC}" destId="{8D2B3757-0D56-4A73-AA5A-1432027DD212}" srcOrd="0" destOrd="0" presId="urn:microsoft.com/office/officeart/2005/8/layout/StepDownProcess"/>
    <dgm:cxn modelId="{E51709A9-0518-43E4-B392-68344FCAC048}" srcId="{02E4D93C-D855-49D5-B1A0-8C799EC9ABCE}" destId="{73901763-CD86-43A6-9CAA-A9A3FC1DEA49}" srcOrd="0" destOrd="0" parTransId="{AE190826-E024-4421-91C1-B51BD2D073CE}" sibTransId="{41D22B80-A8BE-428F-B73B-FD3F975311C3}"/>
    <dgm:cxn modelId="{25429BAF-FD7E-4F24-B79E-41EE3B40492F}" type="presOf" srcId="{5BE7FFF1-31FF-43D4-87E3-DB53813DC288}" destId="{6FE94875-8270-4133-AA0E-F1169D119D42}" srcOrd="0" destOrd="0" presId="urn:microsoft.com/office/officeart/2005/8/layout/StepDownProcess"/>
    <dgm:cxn modelId="{E5EA7CBF-557F-445E-A378-91A5B57ECB54}" srcId="{962AAD7A-9738-46A0-A973-6BA2A7BA18C5}" destId="{C86375C7-0CA5-4C6A-BC33-48BC495B2EB2}" srcOrd="0" destOrd="0" parTransId="{643CE7F6-1BBA-4380-94F4-5B051C083D2F}" sibTransId="{EFD640D1-7D67-435C-B5B4-016C1F29F287}"/>
    <dgm:cxn modelId="{3001C8BF-3314-4CAD-9685-9C36F776AA9D}" srcId="{73901763-CD86-43A6-9CAA-A9A3FC1DEA49}" destId="{5BE7FFF1-31FF-43D4-87E3-DB53813DC288}" srcOrd="0" destOrd="0" parTransId="{7F337BFA-FB66-4C45-B7D0-C30D1EF1286E}" sibTransId="{B49812D1-2750-4443-86DE-F9467FA642B7}"/>
    <dgm:cxn modelId="{18FA33C7-E7FF-4B8B-82B6-0BDE555D35D9}" type="presOf" srcId="{C86375C7-0CA5-4C6A-BC33-48BC495B2EB2}" destId="{BA15A861-3899-4722-BBAD-88E01AB91A54}" srcOrd="0" destOrd="0" presId="urn:microsoft.com/office/officeart/2005/8/layout/StepDownProcess"/>
    <dgm:cxn modelId="{F53C9CE9-7AA9-495E-9354-8EAAA1ED622F}" srcId="{6746C8C1-73E8-4AAD-9300-975770ABBFAF}" destId="{B6A5AA33-7DEB-43A5-9C62-81ACD5AF20AC}" srcOrd="0" destOrd="0" parTransId="{6D05DF58-A4AC-4713-A225-821CBA6FE571}" sibTransId="{6A5CB483-FDCD-445E-AF81-A2B49EB4A355}"/>
    <dgm:cxn modelId="{84B5ECF0-29B6-409C-905E-EEEED09B2606}" type="presOf" srcId="{6746C8C1-73E8-4AAD-9300-975770ABBFAF}" destId="{B5A912BE-928F-4290-9E58-59D5562FA5F9}" srcOrd="0" destOrd="0" presId="urn:microsoft.com/office/officeart/2005/8/layout/StepDownProcess"/>
    <dgm:cxn modelId="{169315FB-A845-4163-8694-D13466014422}" type="presOf" srcId="{73901763-CD86-43A6-9CAA-A9A3FC1DEA49}" destId="{52EB99F9-AD7E-492D-B4BB-5DC46AFB49C9}" srcOrd="0" destOrd="0" presId="urn:microsoft.com/office/officeart/2005/8/layout/StepDownProcess"/>
    <dgm:cxn modelId="{44CFCEFB-9EDD-4A3D-A5DB-E4B261C0E453}" srcId="{02E4D93C-D855-49D5-B1A0-8C799EC9ABCE}" destId="{6746C8C1-73E8-4AAD-9300-975770ABBFAF}" srcOrd="2" destOrd="0" parTransId="{FB31885E-492C-4EC1-8E82-84F1F91F5496}" sibTransId="{2AAF9DEF-FB40-4ECD-9AF0-A427C1641A8E}"/>
    <dgm:cxn modelId="{A0585B97-8F46-4DBC-84B8-28C5B211BAD7}" type="presParOf" srcId="{A4FA1B14-7E0E-4F14-BA08-C8B39DB4971A}" destId="{7184040A-3FCB-47F4-9A0C-CA4421438857}" srcOrd="0" destOrd="0" presId="urn:microsoft.com/office/officeart/2005/8/layout/StepDownProcess"/>
    <dgm:cxn modelId="{4C3C0D13-DD4F-47DD-85A3-0488D124FA12}" type="presParOf" srcId="{7184040A-3FCB-47F4-9A0C-CA4421438857}" destId="{8ADBA2A9-6F4D-4FAA-BC6A-7287C96FC47B}" srcOrd="0" destOrd="0" presId="urn:microsoft.com/office/officeart/2005/8/layout/StepDownProcess"/>
    <dgm:cxn modelId="{D9E49858-FD90-486F-BE57-6AEEC1247632}" type="presParOf" srcId="{7184040A-3FCB-47F4-9A0C-CA4421438857}" destId="{52EB99F9-AD7E-492D-B4BB-5DC46AFB49C9}" srcOrd="1" destOrd="0" presId="urn:microsoft.com/office/officeart/2005/8/layout/StepDownProcess"/>
    <dgm:cxn modelId="{A471B161-30ED-45A3-980F-5D8D860FEFBB}" type="presParOf" srcId="{7184040A-3FCB-47F4-9A0C-CA4421438857}" destId="{6FE94875-8270-4133-AA0E-F1169D119D42}" srcOrd="2" destOrd="0" presId="urn:microsoft.com/office/officeart/2005/8/layout/StepDownProcess"/>
    <dgm:cxn modelId="{3A3380F9-8913-40E4-8E3A-CE93CF334B34}" type="presParOf" srcId="{A4FA1B14-7E0E-4F14-BA08-C8B39DB4971A}" destId="{2A6945AA-FF56-417E-93CB-38BAC66320DF}" srcOrd="1" destOrd="0" presId="urn:microsoft.com/office/officeart/2005/8/layout/StepDownProcess"/>
    <dgm:cxn modelId="{C43552EA-BBC6-4CDB-82FD-766D3827FD27}" type="presParOf" srcId="{A4FA1B14-7E0E-4F14-BA08-C8B39DB4971A}" destId="{4572848C-4400-424A-846C-C2343652F041}" srcOrd="2" destOrd="0" presId="urn:microsoft.com/office/officeart/2005/8/layout/StepDownProcess"/>
    <dgm:cxn modelId="{6C323308-0F67-4530-819C-D66AD25F7118}" type="presParOf" srcId="{4572848C-4400-424A-846C-C2343652F041}" destId="{63FDE0B0-C479-400E-BD94-492053EA0D76}" srcOrd="0" destOrd="0" presId="urn:microsoft.com/office/officeart/2005/8/layout/StepDownProcess"/>
    <dgm:cxn modelId="{8283516F-0A23-4AF7-A3DD-4F8539EC8BE5}" type="presParOf" srcId="{4572848C-4400-424A-846C-C2343652F041}" destId="{4E3F189A-5F64-4DF8-B890-B26A9FB551D7}" srcOrd="1" destOrd="0" presId="urn:microsoft.com/office/officeart/2005/8/layout/StepDownProcess"/>
    <dgm:cxn modelId="{A0BCDFC1-F1BD-4BF6-88CE-E6A426ED1BD3}" type="presParOf" srcId="{4572848C-4400-424A-846C-C2343652F041}" destId="{BA15A861-3899-4722-BBAD-88E01AB91A54}" srcOrd="2" destOrd="0" presId="urn:microsoft.com/office/officeart/2005/8/layout/StepDownProcess"/>
    <dgm:cxn modelId="{EB22F64B-1A13-4383-B2DE-8FA971F3E206}" type="presParOf" srcId="{A4FA1B14-7E0E-4F14-BA08-C8B39DB4971A}" destId="{A217A866-D975-4E7E-8CC2-87E412750763}" srcOrd="3" destOrd="0" presId="urn:microsoft.com/office/officeart/2005/8/layout/StepDownProcess"/>
    <dgm:cxn modelId="{F89AA5C7-B175-43E0-903B-31569FA03989}" type="presParOf" srcId="{A4FA1B14-7E0E-4F14-BA08-C8B39DB4971A}" destId="{963EF016-17A4-4870-8B63-0F0048F476E9}" srcOrd="4" destOrd="0" presId="urn:microsoft.com/office/officeart/2005/8/layout/StepDownProcess"/>
    <dgm:cxn modelId="{8C6FBC7D-EEB8-4D85-9266-DF71CB30B44D}" type="presParOf" srcId="{963EF016-17A4-4870-8B63-0F0048F476E9}" destId="{B5A912BE-928F-4290-9E58-59D5562FA5F9}" srcOrd="0" destOrd="0" presId="urn:microsoft.com/office/officeart/2005/8/layout/StepDownProcess"/>
    <dgm:cxn modelId="{0D6248E7-737D-4E67-9669-DA9440547833}" type="presParOf" srcId="{963EF016-17A4-4870-8B63-0F0048F476E9}" destId="{8D2B3757-0D56-4A73-AA5A-1432027DD21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4D93C-D855-49D5-B1A0-8C799EC9ABCE}"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nl-NL"/>
        </a:p>
      </dgm:t>
    </dgm:pt>
    <dgm:pt modelId="{73901763-CD86-43A6-9CAA-A9A3FC1DEA49}">
      <dgm:prSet phldrT="[Tekst]"/>
      <dgm:spPr>
        <a:solidFill>
          <a:srgbClr val="C00000"/>
        </a:solidFill>
      </dgm:spPr>
      <dgm:t>
        <a:bodyPr/>
        <a:lstStyle/>
        <a:p>
          <a:r>
            <a:rPr lang="nl-NL"/>
            <a:t>Wet Bro</a:t>
          </a:r>
        </a:p>
      </dgm:t>
    </dgm:pt>
    <dgm:pt modelId="{AE190826-E024-4421-91C1-B51BD2D073CE}" type="parTrans" cxnId="{E51709A9-0518-43E4-B392-68344FCAC048}">
      <dgm:prSet/>
      <dgm:spPr/>
      <dgm:t>
        <a:bodyPr/>
        <a:lstStyle/>
        <a:p>
          <a:endParaRPr lang="nl-NL"/>
        </a:p>
      </dgm:t>
    </dgm:pt>
    <dgm:pt modelId="{41D22B80-A8BE-428F-B73B-FD3F975311C3}" type="sibTrans" cxnId="{E51709A9-0518-43E4-B392-68344FCAC048}">
      <dgm:prSet/>
      <dgm:spPr/>
      <dgm:t>
        <a:bodyPr/>
        <a:lstStyle/>
        <a:p>
          <a:endParaRPr lang="nl-NL"/>
        </a:p>
      </dgm:t>
    </dgm:pt>
    <dgm:pt modelId="{5BE7FFF1-31FF-43D4-87E3-DB53813DC288}">
      <dgm:prSet phldrT="[Tekst]"/>
      <dgm:spPr/>
      <dgm:t>
        <a:bodyPr/>
        <a:lstStyle/>
        <a:p>
          <a:r>
            <a:rPr lang="nl-NL"/>
            <a:t>Kaders</a:t>
          </a:r>
        </a:p>
      </dgm:t>
    </dgm:pt>
    <dgm:pt modelId="{7F337BFA-FB66-4C45-B7D0-C30D1EF1286E}" type="parTrans" cxnId="{3001C8BF-3314-4CAD-9685-9C36F776AA9D}">
      <dgm:prSet/>
      <dgm:spPr/>
      <dgm:t>
        <a:bodyPr/>
        <a:lstStyle/>
        <a:p>
          <a:endParaRPr lang="nl-NL"/>
        </a:p>
      </dgm:t>
    </dgm:pt>
    <dgm:pt modelId="{B49812D1-2750-4443-86DE-F9467FA642B7}" type="sibTrans" cxnId="{3001C8BF-3314-4CAD-9685-9C36F776AA9D}">
      <dgm:prSet/>
      <dgm:spPr/>
      <dgm:t>
        <a:bodyPr/>
        <a:lstStyle/>
        <a:p>
          <a:endParaRPr lang="nl-NL"/>
        </a:p>
      </dgm:t>
    </dgm:pt>
    <dgm:pt modelId="{962AAD7A-9738-46A0-A973-6BA2A7BA18C5}">
      <dgm:prSet phldrT="[Tekst]"/>
      <dgm:spPr/>
      <dgm:t>
        <a:bodyPr/>
        <a:lstStyle/>
        <a:p>
          <a:r>
            <a:rPr lang="nl-NL"/>
            <a:t>Besluit Bro</a:t>
          </a:r>
        </a:p>
      </dgm:t>
    </dgm:pt>
    <dgm:pt modelId="{B4F9C4DA-E43B-4406-84C3-694AA6F83770}" type="parTrans" cxnId="{99EFFA26-CB89-4C1D-8DDD-8DFFE3039474}">
      <dgm:prSet/>
      <dgm:spPr/>
      <dgm:t>
        <a:bodyPr/>
        <a:lstStyle/>
        <a:p>
          <a:endParaRPr lang="nl-NL"/>
        </a:p>
      </dgm:t>
    </dgm:pt>
    <dgm:pt modelId="{743E4642-9A31-4AA2-9C32-5C7F3456B31E}" type="sibTrans" cxnId="{99EFFA26-CB89-4C1D-8DDD-8DFFE3039474}">
      <dgm:prSet/>
      <dgm:spPr/>
      <dgm:t>
        <a:bodyPr/>
        <a:lstStyle/>
        <a:p>
          <a:endParaRPr lang="nl-NL"/>
        </a:p>
      </dgm:t>
    </dgm:pt>
    <dgm:pt modelId="{C86375C7-0CA5-4C6A-BC33-48BC495B2EB2}">
      <dgm:prSet phldrT="[Tekst]"/>
      <dgm:spPr/>
      <dgm:t>
        <a:bodyPr/>
        <a:lstStyle/>
        <a:p>
          <a:r>
            <a:rPr lang="nl-NL"/>
            <a:t>Nadere invulling</a:t>
          </a:r>
        </a:p>
      </dgm:t>
    </dgm:pt>
    <dgm:pt modelId="{643CE7F6-1BBA-4380-94F4-5B051C083D2F}" type="parTrans" cxnId="{E5EA7CBF-557F-445E-A378-91A5B57ECB54}">
      <dgm:prSet/>
      <dgm:spPr/>
      <dgm:t>
        <a:bodyPr/>
        <a:lstStyle/>
        <a:p>
          <a:endParaRPr lang="nl-NL"/>
        </a:p>
      </dgm:t>
    </dgm:pt>
    <dgm:pt modelId="{EFD640D1-7D67-435C-B5B4-016C1F29F287}" type="sibTrans" cxnId="{E5EA7CBF-557F-445E-A378-91A5B57ECB54}">
      <dgm:prSet/>
      <dgm:spPr/>
      <dgm:t>
        <a:bodyPr/>
        <a:lstStyle/>
        <a:p>
          <a:endParaRPr lang="nl-NL"/>
        </a:p>
      </dgm:t>
    </dgm:pt>
    <dgm:pt modelId="{6746C8C1-73E8-4AAD-9300-975770ABBFAF}">
      <dgm:prSet phldrT="[Tekst]"/>
      <dgm:spPr/>
      <dgm:t>
        <a:bodyPr/>
        <a:lstStyle/>
        <a:p>
          <a:r>
            <a:rPr lang="nl-NL"/>
            <a:t>Regeling Bro</a:t>
          </a:r>
        </a:p>
      </dgm:t>
    </dgm:pt>
    <dgm:pt modelId="{FB31885E-492C-4EC1-8E82-84F1F91F5496}" type="parTrans" cxnId="{44CFCEFB-9EDD-4A3D-A5DB-E4B261C0E453}">
      <dgm:prSet/>
      <dgm:spPr/>
      <dgm:t>
        <a:bodyPr/>
        <a:lstStyle/>
        <a:p>
          <a:endParaRPr lang="nl-NL"/>
        </a:p>
      </dgm:t>
    </dgm:pt>
    <dgm:pt modelId="{2AAF9DEF-FB40-4ECD-9AF0-A427C1641A8E}" type="sibTrans" cxnId="{44CFCEFB-9EDD-4A3D-A5DB-E4B261C0E453}">
      <dgm:prSet/>
      <dgm:spPr/>
      <dgm:t>
        <a:bodyPr/>
        <a:lstStyle/>
        <a:p>
          <a:endParaRPr lang="nl-NL"/>
        </a:p>
      </dgm:t>
    </dgm:pt>
    <dgm:pt modelId="{B6A5AA33-7DEB-43A5-9C62-81ACD5AF20AC}">
      <dgm:prSet phldrT="[Tekst]"/>
      <dgm:spPr/>
      <dgm:t>
        <a:bodyPr/>
        <a:lstStyle/>
        <a:p>
          <a:r>
            <a:rPr lang="nl-NL"/>
            <a:t>Praktische uitvoering</a:t>
          </a:r>
        </a:p>
      </dgm:t>
    </dgm:pt>
    <dgm:pt modelId="{6D05DF58-A4AC-4713-A225-821CBA6FE571}" type="parTrans" cxnId="{F53C9CE9-7AA9-495E-9354-8EAAA1ED622F}">
      <dgm:prSet/>
      <dgm:spPr/>
      <dgm:t>
        <a:bodyPr/>
        <a:lstStyle/>
        <a:p>
          <a:endParaRPr lang="nl-NL"/>
        </a:p>
      </dgm:t>
    </dgm:pt>
    <dgm:pt modelId="{6A5CB483-FDCD-445E-AF81-A2B49EB4A355}" type="sibTrans" cxnId="{F53C9CE9-7AA9-495E-9354-8EAAA1ED622F}">
      <dgm:prSet/>
      <dgm:spPr/>
      <dgm:t>
        <a:bodyPr/>
        <a:lstStyle/>
        <a:p>
          <a:endParaRPr lang="nl-NL"/>
        </a:p>
      </dgm:t>
    </dgm:pt>
    <dgm:pt modelId="{A4FA1B14-7E0E-4F14-BA08-C8B39DB4971A}" type="pres">
      <dgm:prSet presAssocID="{02E4D93C-D855-49D5-B1A0-8C799EC9ABCE}" presName="rootnode" presStyleCnt="0">
        <dgm:presLayoutVars>
          <dgm:chMax/>
          <dgm:chPref/>
          <dgm:dir/>
          <dgm:animLvl val="lvl"/>
        </dgm:presLayoutVars>
      </dgm:prSet>
      <dgm:spPr/>
    </dgm:pt>
    <dgm:pt modelId="{7184040A-3FCB-47F4-9A0C-CA4421438857}" type="pres">
      <dgm:prSet presAssocID="{73901763-CD86-43A6-9CAA-A9A3FC1DEA49}" presName="composite" presStyleCnt="0"/>
      <dgm:spPr/>
    </dgm:pt>
    <dgm:pt modelId="{8ADBA2A9-6F4D-4FAA-BC6A-7287C96FC47B}" type="pres">
      <dgm:prSet presAssocID="{73901763-CD86-43A6-9CAA-A9A3FC1DEA49}" presName="bentUpArrow1" presStyleLbl="alignImgPlace1" presStyleIdx="0" presStyleCnt="2"/>
      <dgm:spPr/>
    </dgm:pt>
    <dgm:pt modelId="{52EB99F9-AD7E-492D-B4BB-5DC46AFB49C9}" type="pres">
      <dgm:prSet presAssocID="{73901763-CD86-43A6-9CAA-A9A3FC1DEA49}" presName="ParentText" presStyleLbl="node1" presStyleIdx="0" presStyleCnt="3">
        <dgm:presLayoutVars>
          <dgm:chMax val="1"/>
          <dgm:chPref val="1"/>
          <dgm:bulletEnabled val="1"/>
        </dgm:presLayoutVars>
      </dgm:prSet>
      <dgm:spPr/>
    </dgm:pt>
    <dgm:pt modelId="{6FE94875-8270-4133-AA0E-F1169D119D42}" type="pres">
      <dgm:prSet presAssocID="{73901763-CD86-43A6-9CAA-A9A3FC1DEA49}" presName="ChildText" presStyleLbl="revTx" presStyleIdx="0" presStyleCnt="3">
        <dgm:presLayoutVars>
          <dgm:chMax val="0"/>
          <dgm:chPref val="0"/>
          <dgm:bulletEnabled val="1"/>
        </dgm:presLayoutVars>
      </dgm:prSet>
      <dgm:spPr/>
    </dgm:pt>
    <dgm:pt modelId="{2A6945AA-FF56-417E-93CB-38BAC66320DF}" type="pres">
      <dgm:prSet presAssocID="{41D22B80-A8BE-428F-B73B-FD3F975311C3}" presName="sibTrans" presStyleCnt="0"/>
      <dgm:spPr/>
    </dgm:pt>
    <dgm:pt modelId="{4572848C-4400-424A-846C-C2343652F041}" type="pres">
      <dgm:prSet presAssocID="{962AAD7A-9738-46A0-A973-6BA2A7BA18C5}" presName="composite" presStyleCnt="0"/>
      <dgm:spPr/>
    </dgm:pt>
    <dgm:pt modelId="{63FDE0B0-C479-400E-BD94-492053EA0D76}" type="pres">
      <dgm:prSet presAssocID="{962AAD7A-9738-46A0-A973-6BA2A7BA18C5}" presName="bentUpArrow1" presStyleLbl="alignImgPlace1" presStyleIdx="1" presStyleCnt="2"/>
      <dgm:spPr/>
    </dgm:pt>
    <dgm:pt modelId="{4E3F189A-5F64-4DF8-B890-B26A9FB551D7}" type="pres">
      <dgm:prSet presAssocID="{962AAD7A-9738-46A0-A973-6BA2A7BA18C5}" presName="ParentText" presStyleLbl="node1" presStyleIdx="1" presStyleCnt="3">
        <dgm:presLayoutVars>
          <dgm:chMax val="1"/>
          <dgm:chPref val="1"/>
          <dgm:bulletEnabled val="1"/>
        </dgm:presLayoutVars>
      </dgm:prSet>
      <dgm:spPr/>
    </dgm:pt>
    <dgm:pt modelId="{BA15A861-3899-4722-BBAD-88E01AB91A54}" type="pres">
      <dgm:prSet presAssocID="{962AAD7A-9738-46A0-A973-6BA2A7BA18C5}" presName="ChildText" presStyleLbl="revTx" presStyleIdx="1" presStyleCnt="3">
        <dgm:presLayoutVars>
          <dgm:chMax val="0"/>
          <dgm:chPref val="0"/>
          <dgm:bulletEnabled val="1"/>
        </dgm:presLayoutVars>
      </dgm:prSet>
      <dgm:spPr/>
    </dgm:pt>
    <dgm:pt modelId="{A217A866-D975-4E7E-8CC2-87E412750763}" type="pres">
      <dgm:prSet presAssocID="{743E4642-9A31-4AA2-9C32-5C7F3456B31E}" presName="sibTrans" presStyleCnt="0"/>
      <dgm:spPr/>
    </dgm:pt>
    <dgm:pt modelId="{963EF016-17A4-4870-8B63-0F0048F476E9}" type="pres">
      <dgm:prSet presAssocID="{6746C8C1-73E8-4AAD-9300-975770ABBFAF}" presName="composite" presStyleCnt="0"/>
      <dgm:spPr/>
    </dgm:pt>
    <dgm:pt modelId="{B5A912BE-928F-4290-9E58-59D5562FA5F9}" type="pres">
      <dgm:prSet presAssocID="{6746C8C1-73E8-4AAD-9300-975770ABBFAF}" presName="ParentText" presStyleLbl="node1" presStyleIdx="2" presStyleCnt="3">
        <dgm:presLayoutVars>
          <dgm:chMax val="1"/>
          <dgm:chPref val="1"/>
          <dgm:bulletEnabled val="1"/>
        </dgm:presLayoutVars>
      </dgm:prSet>
      <dgm:spPr/>
    </dgm:pt>
    <dgm:pt modelId="{8D2B3757-0D56-4A73-AA5A-1432027DD212}" type="pres">
      <dgm:prSet presAssocID="{6746C8C1-73E8-4AAD-9300-975770ABBFAF}" presName="FinalChildText" presStyleLbl="revTx" presStyleIdx="2" presStyleCnt="3">
        <dgm:presLayoutVars>
          <dgm:chMax val="0"/>
          <dgm:chPref val="0"/>
          <dgm:bulletEnabled val="1"/>
        </dgm:presLayoutVars>
      </dgm:prSet>
      <dgm:spPr/>
    </dgm:pt>
  </dgm:ptLst>
  <dgm:cxnLst>
    <dgm:cxn modelId="{7A4A8104-3400-4006-8C85-E8DBE66CC9D2}" type="presOf" srcId="{02E4D93C-D855-49D5-B1A0-8C799EC9ABCE}" destId="{A4FA1B14-7E0E-4F14-BA08-C8B39DB4971A}" srcOrd="0" destOrd="0" presId="urn:microsoft.com/office/officeart/2005/8/layout/StepDownProcess"/>
    <dgm:cxn modelId="{57D30606-C231-46FB-BAAA-3B04EC2AFAEE}" type="presOf" srcId="{962AAD7A-9738-46A0-A973-6BA2A7BA18C5}" destId="{4E3F189A-5F64-4DF8-B890-B26A9FB551D7}" srcOrd="0" destOrd="0" presId="urn:microsoft.com/office/officeart/2005/8/layout/StepDownProcess"/>
    <dgm:cxn modelId="{99EFFA26-CB89-4C1D-8DDD-8DFFE3039474}" srcId="{02E4D93C-D855-49D5-B1A0-8C799EC9ABCE}" destId="{962AAD7A-9738-46A0-A973-6BA2A7BA18C5}" srcOrd="1" destOrd="0" parTransId="{B4F9C4DA-E43B-4406-84C3-694AA6F83770}" sibTransId="{743E4642-9A31-4AA2-9C32-5C7F3456B31E}"/>
    <dgm:cxn modelId="{F65C4975-0739-4DAF-871F-F2515FEE1759}" type="presOf" srcId="{B6A5AA33-7DEB-43A5-9C62-81ACD5AF20AC}" destId="{8D2B3757-0D56-4A73-AA5A-1432027DD212}" srcOrd="0" destOrd="0" presId="urn:microsoft.com/office/officeart/2005/8/layout/StepDownProcess"/>
    <dgm:cxn modelId="{E51709A9-0518-43E4-B392-68344FCAC048}" srcId="{02E4D93C-D855-49D5-B1A0-8C799EC9ABCE}" destId="{73901763-CD86-43A6-9CAA-A9A3FC1DEA49}" srcOrd="0" destOrd="0" parTransId="{AE190826-E024-4421-91C1-B51BD2D073CE}" sibTransId="{41D22B80-A8BE-428F-B73B-FD3F975311C3}"/>
    <dgm:cxn modelId="{25429BAF-FD7E-4F24-B79E-41EE3B40492F}" type="presOf" srcId="{5BE7FFF1-31FF-43D4-87E3-DB53813DC288}" destId="{6FE94875-8270-4133-AA0E-F1169D119D42}" srcOrd="0" destOrd="0" presId="urn:microsoft.com/office/officeart/2005/8/layout/StepDownProcess"/>
    <dgm:cxn modelId="{E5EA7CBF-557F-445E-A378-91A5B57ECB54}" srcId="{962AAD7A-9738-46A0-A973-6BA2A7BA18C5}" destId="{C86375C7-0CA5-4C6A-BC33-48BC495B2EB2}" srcOrd="0" destOrd="0" parTransId="{643CE7F6-1BBA-4380-94F4-5B051C083D2F}" sibTransId="{EFD640D1-7D67-435C-B5B4-016C1F29F287}"/>
    <dgm:cxn modelId="{3001C8BF-3314-4CAD-9685-9C36F776AA9D}" srcId="{73901763-CD86-43A6-9CAA-A9A3FC1DEA49}" destId="{5BE7FFF1-31FF-43D4-87E3-DB53813DC288}" srcOrd="0" destOrd="0" parTransId="{7F337BFA-FB66-4C45-B7D0-C30D1EF1286E}" sibTransId="{B49812D1-2750-4443-86DE-F9467FA642B7}"/>
    <dgm:cxn modelId="{18FA33C7-E7FF-4B8B-82B6-0BDE555D35D9}" type="presOf" srcId="{C86375C7-0CA5-4C6A-BC33-48BC495B2EB2}" destId="{BA15A861-3899-4722-BBAD-88E01AB91A54}" srcOrd="0" destOrd="0" presId="urn:microsoft.com/office/officeart/2005/8/layout/StepDownProcess"/>
    <dgm:cxn modelId="{F53C9CE9-7AA9-495E-9354-8EAAA1ED622F}" srcId="{6746C8C1-73E8-4AAD-9300-975770ABBFAF}" destId="{B6A5AA33-7DEB-43A5-9C62-81ACD5AF20AC}" srcOrd="0" destOrd="0" parTransId="{6D05DF58-A4AC-4713-A225-821CBA6FE571}" sibTransId="{6A5CB483-FDCD-445E-AF81-A2B49EB4A355}"/>
    <dgm:cxn modelId="{84B5ECF0-29B6-409C-905E-EEEED09B2606}" type="presOf" srcId="{6746C8C1-73E8-4AAD-9300-975770ABBFAF}" destId="{B5A912BE-928F-4290-9E58-59D5562FA5F9}" srcOrd="0" destOrd="0" presId="urn:microsoft.com/office/officeart/2005/8/layout/StepDownProcess"/>
    <dgm:cxn modelId="{169315FB-A845-4163-8694-D13466014422}" type="presOf" srcId="{73901763-CD86-43A6-9CAA-A9A3FC1DEA49}" destId="{52EB99F9-AD7E-492D-B4BB-5DC46AFB49C9}" srcOrd="0" destOrd="0" presId="urn:microsoft.com/office/officeart/2005/8/layout/StepDownProcess"/>
    <dgm:cxn modelId="{44CFCEFB-9EDD-4A3D-A5DB-E4B261C0E453}" srcId="{02E4D93C-D855-49D5-B1A0-8C799EC9ABCE}" destId="{6746C8C1-73E8-4AAD-9300-975770ABBFAF}" srcOrd="2" destOrd="0" parTransId="{FB31885E-492C-4EC1-8E82-84F1F91F5496}" sibTransId="{2AAF9DEF-FB40-4ECD-9AF0-A427C1641A8E}"/>
    <dgm:cxn modelId="{A0585B97-8F46-4DBC-84B8-28C5B211BAD7}" type="presParOf" srcId="{A4FA1B14-7E0E-4F14-BA08-C8B39DB4971A}" destId="{7184040A-3FCB-47F4-9A0C-CA4421438857}" srcOrd="0" destOrd="0" presId="urn:microsoft.com/office/officeart/2005/8/layout/StepDownProcess"/>
    <dgm:cxn modelId="{4C3C0D13-DD4F-47DD-85A3-0488D124FA12}" type="presParOf" srcId="{7184040A-3FCB-47F4-9A0C-CA4421438857}" destId="{8ADBA2A9-6F4D-4FAA-BC6A-7287C96FC47B}" srcOrd="0" destOrd="0" presId="urn:microsoft.com/office/officeart/2005/8/layout/StepDownProcess"/>
    <dgm:cxn modelId="{D9E49858-FD90-486F-BE57-6AEEC1247632}" type="presParOf" srcId="{7184040A-3FCB-47F4-9A0C-CA4421438857}" destId="{52EB99F9-AD7E-492D-B4BB-5DC46AFB49C9}" srcOrd="1" destOrd="0" presId="urn:microsoft.com/office/officeart/2005/8/layout/StepDownProcess"/>
    <dgm:cxn modelId="{A471B161-30ED-45A3-980F-5D8D860FEFBB}" type="presParOf" srcId="{7184040A-3FCB-47F4-9A0C-CA4421438857}" destId="{6FE94875-8270-4133-AA0E-F1169D119D42}" srcOrd="2" destOrd="0" presId="urn:microsoft.com/office/officeart/2005/8/layout/StepDownProcess"/>
    <dgm:cxn modelId="{3A3380F9-8913-40E4-8E3A-CE93CF334B34}" type="presParOf" srcId="{A4FA1B14-7E0E-4F14-BA08-C8B39DB4971A}" destId="{2A6945AA-FF56-417E-93CB-38BAC66320DF}" srcOrd="1" destOrd="0" presId="urn:microsoft.com/office/officeart/2005/8/layout/StepDownProcess"/>
    <dgm:cxn modelId="{C43552EA-BBC6-4CDB-82FD-766D3827FD27}" type="presParOf" srcId="{A4FA1B14-7E0E-4F14-BA08-C8B39DB4971A}" destId="{4572848C-4400-424A-846C-C2343652F041}" srcOrd="2" destOrd="0" presId="urn:microsoft.com/office/officeart/2005/8/layout/StepDownProcess"/>
    <dgm:cxn modelId="{6C323308-0F67-4530-819C-D66AD25F7118}" type="presParOf" srcId="{4572848C-4400-424A-846C-C2343652F041}" destId="{63FDE0B0-C479-400E-BD94-492053EA0D76}" srcOrd="0" destOrd="0" presId="urn:microsoft.com/office/officeart/2005/8/layout/StepDownProcess"/>
    <dgm:cxn modelId="{8283516F-0A23-4AF7-A3DD-4F8539EC8BE5}" type="presParOf" srcId="{4572848C-4400-424A-846C-C2343652F041}" destId="{4E3F189A-5F64-4DF8-B890-B26A9FB551D7}" srcOrd="1" destOrd="0" presId="urn:microsoft.com/office/officeart/2005/8/layout/StepDownProcess"/>
    <dgm:cxn modelId="{A0BCDFC1-F1BD-4BF6-88CE-E6A426ED1BD3}" type="presParOf" srcId="{4572848C-4400-424A-846C-C2343652F041}" destId="{BA15A861-3899-4722-BBAD-88E01AB91A54}" srcOrd="2" destOrd="0" presId="urn:microsoft.com/office/officeart/2005/8/layout/StepDownProcess"/>
    <dgm:cxn modelId="{EB22F64B-1A13-4383-B2DE-8FA971F3E206}" type="presParOf" srcId="{A4FA1B14-7E0E-4F14-BA08-C8B39DB4971A}" destId="{A217A866-D975-4E7E-8CC2-87E412750763}" srcOrd="3" destOrd="0" presId="urn:microsoft.com/office/officeart/2005/8/layout/StepDownProcess"/>
    <dgm:cxn modelId="{F89AA5C7-B175-43E0-903B-31569FA03989}" type="presParOf" srcId="{A4FA1B14-7E0E-4F14-BA08-C8B39DB4971A}" destId="{963EF016-17A4-4870-8B63-0F0048F476E9}" srcOrd="4" destOrd="0" presId="urn:microsoft.com/office/officeart/2005/8/layout/StepDownProcess"/>
    <dgm:cxn modelId="{8C6FBC7D-EEB8-4D85-9266-DF71CB30B44D}" type="presParOf" srcId="{963EF016-17A4-4870-8B63-0F0048F476E9}" destId="{B5A912BE-928F-4290-9E58-59D5562FA5F9}" srcOrd="0" destOrd="0" presId="urn:microsoft.com/office/officeart/2005/8/layout/StepDownProcess"/>
    <dgm:cxn modelId="{0D6248E7-737D-4E67-9669-DA9440547833}" type="presParOf" srcId="{963EF016-17A4-4870-8B63-0F0048F476E9}" destId="{8D2B3757-0D56-4A73-AA5A-1432027DD21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4D93C-D855-49D5-B1A0-8C799EC9ABCE}"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nl-NL"/>
        </a:p>
      </dgm:t>
    </dgm:pt>
    <dgm:pt modelId="{73901763-CD86-43A6-9CAA-A9A3FC1DEA49}">
      <dgm:prSet phldrT="[Tekst]"/>
      <dgm:spPr>
        <a:solidFill>
          <a:srgbClr val="0070C0"/>
        </a:solidFill>
      </dgm:spPr>
      <dgm:t>
        <a:bodyPr/>
        <a:lstStyle/>
        <a:p>
          <a:r>
            <a:rPr lang="nl-NL"/>
            <a:t>Wet Bro</a:t>
          </a:r>
        </a:p>
      </dgm:t>
    </dgm:pt>
    <dgm:pt modelId="{AE190826-E024-4421-91C1-B51BD2D073CE}" type="parTrans" cxnId="{E51709A9-0518-43E4-B392-68344FCAC048}">
      <dgm:prSet/>
      <dgm:spPr/>
      <dgm:t>
        <a:bodyPr/>
        <a:lstStyle/>
        <a:p>
          <a:endParaRPr lang="nl-NL"/>
        </a:p>
      </dgm:t>
    </dgm:pt>
    <dgm:pt modelId="{41D22B80-A8BE-428F-B73B-FD3F975311C3}" type="sibTrans" cxnId="{E51709A9-0518-43E4-B392-68344FCAC048}">
      <dgm:prSet/>
      <dgm:spPr/>
      <dgm:t>
        <a:bodyPr/>
        <a:lstStyle/>
        <a:p>
          <a:endParaRPr lang="nl-NL"/>
        </a:p>
      </dgm:t>
    </dgm:pt>
    <dgm:pt modelId="{5BE7FFF1-31FF-43D4-87E3-DB53813DC288}">
      <dgm:prSet phldrT="[Tekst]"/>
      <dgm:spPr/>
      <dgm:t>
        <a:bodyPr/>
        <a:lstStyle/>
        <a:p>
          <a:r>
            <a:rPr lang="nl-NL"/>
            <a:t>Kaders</a:t>
          </a:r>
        </a:p>
      </dgm:t>
    </dgm:pt>
    <dgm:pt modelId="{7F337BFA-FB66-4C45-B7D0-C30D1EF1286E}" type="parTrans" cxnId="{3001C8BF-3314-4CAD-9685-9C36F776AA9D}">
      <dgm:prSet/>
      <dgm:spPr/>
      <dgm:t>
        <a:bodyPr/>
        <a:lstStyle/>
        <a:p>
          <a:endParaRPr lang="nl-NL"/>
        </a:p>
      </dgm:t>
    </dgm:pt>
    <dgm:pt modelId="{B49812D1-2750-4443-86DE-F9467FA642B7}" type="sibTrans" cxnId="{3001C8BF-3314-4CAD-9685-9C36F776AA9D}">
      <dgm:prSet/>
      <dgm:spPr/>
      <dgm:t>
        <a:bodyPr/>
        <a:lstStyle/>
        <a:p>
          <a:endParaRPr lang="nl-NL"/>
        </a:p>
      </dgm:t>
    </dgm:pt>
    <dgm:pt modelId="{962AAD7A-9738-46A0-A973-6BA2A7BA18C5}">
      <dgm:prSet phldrT="[Tekst]"/>
      <dgm:spPr>
        <a:solidFill>
          <a:srgbClr val="C00000"/>
        </a:solidFill>
      </dgm:spPr>
      <dgm:t>
        <a:bodyPr/>
        <a:lstStyle/>
        <a:p>
          <a:r>
            <a:rPr lang="nl-NL"/>
            <a:t>Besluit Bro</a:t>
          </a:r>
        </a:p>
      </dgm:t>
    </dgm:pt>
    <dgm:pt modelId="{B4F9C4DA-E43B-4406-84C3-694AA6F83770}" type="parTrans" cxnId="{99EFFA26-CB89-4C1D-8DDD-8DFFE3039474}">
      <dgm:prSet/>
      <dgm:spPr/>
      <dgm:t>
        <a:bodyPr/>
        <a:lstStyle/>
        <a:p>
          <a:endParaRPr lang="nl-NL"/>
        </a:p>
      </dgm:t>
    </dgm:pt>
    <dgm:pt modelId="{743E4642-9A31-4AA2-9C32-5C7F3456B31E}" type="sibTrans" cxnId="{99EFFA26-CB89-4C1D-8DDD-8DFFE3039474}">
      <dgm:prSet/>
      <dgm:spPr/>
      <dgm:t>
        <a:bodyPr/>
        <a:lstStyle/>
        <a:p>
          <a:endParaRPr lang="nl-NL"/>
        </a:p>
      </dgm:t>
    </dgm:pt>
    <dgm:pt modelId="{C86375C7-0CA5-4C6A-BC33-48BC495B2EB2}">
      <dgm:prSet phldrT="[Tekst]"/>
      <dgm:spPr/>
      <dgm:t>
        <a:bodyPr/>
        <a:lstStyle/>
        <a:p>
          <a:r>
            <a:rPr lang="nl-NL"/>
            <a:t>Nadere invulling</a:t>
          </a:r>
        </a:p>
      </dgm:t>
    </dgm:pt>
    <dgm:pt modelId="{643CE7F6-1BBA-4380-94F4-5B051C083D2F}" type="parTrans" cxnId="{E5EA7CBF-557F-445E-A378-91A5B57ECB54}">
      <dgm:prSet/>
      <dgm:spPr/>
      <dgm:t>
        <a:bodyPr/>
        <a:lstStyle/>
        <a:p>
          <a:endParaRPr lang="nl-NL"/>
        </a:p>
      </dgm:t>
    </dgm:pt>
    <dgm:pt modelId="{EFD640D1-7D67-435C-B5B4-016C1F29F287}" type="sibTrans" cxnId="{E5EA7CBF-557F-445E-A378-91A5B57ECB54}">
      <dgm:prSet/>
      <dgm:spPr/>
      <dgm:t>
        <a:bodyPr/>
        <a:lstStyle/>
        <a:p>
          <a:endParaRPr lang="nl-NL"/>
        </a:p>
      </dgm:t>
    </dgm:pt>
    <dgm:pt modelId="{6746C8C1-73E8-4AAD-9300-975770ABBFAF}">
      <dgm:prSet phldrT="[Tekst]"/>
      <dgm:spPr/>
      <dgm:t>
        <a:bodyPr/>
        <a:lstStyle/>
        <a:p>
          <a:r>
            <a:rPr lang="nl-NL"/>
            <a:t>Regeling Bro</a:t>
          </a:r>
        </a:p>
      </dgm:t>
    </dgm:pt>
    <dgm:pt modelId="{FB31885E-492C-4EC1-8E82-84F1F91F5496}" type="parTrans" cxnId="{44CFCEFB-9EDD-4A3D-A5DB-E4B261C0E453}">
      <dgm:prSet/>
      <dgm:spPr/>
      <dgm:t>
        <a:bodyPr/>
        <a:lstStyle/>
        <a:p>
          <a:endParaRPr lang="nl-NL"/>
        </a:p>
      </dgm:t>
    </dgm:pt>
    <dgm:pt modelId="{2AAF9DEF-FB40-4ECD-9AF0-A427C1641A8E}" type="sibTrans" cxnId="{44CFCEFB-9EDD-4A3D-A5DB-E4B261C0E453}">
      <dgm:prSet/>
      <dgm:spPr/>
      <dgm:t>
        <a:bodyPr/>
        <a:lstStyle/>
        <a:p>
          <a:endParaRPr lang="nl-NL"/>
        </a:p>
      </dgm:t>
    </dgm:pt>
    <dgm:pt modelId="{B6A5AA33-7DEB-43A5-9C62-81ACD5AF20AC}">
      <dgm:prSet phldrT="[Tekst]"/>
      <dgm:spPr/>
      <dgm:t>
        <a:bodyPr/>
        <a:lstStyle/>
        <a:p>
          <a:r>
            <a:rPr lang="nl-NL"/>
            <a:t>Praktische uitvoering</a:t>
          </a:r>
        </a:p>
      </dgm:t>
    </dgm:pt>
    <dgm:pt modelId="{6D05DF58-A4AC-4713-A225-821CBA6FE571}" type="parTrans" cxnId="{F53C9CE9-7AA9-495E-9354-8EAAA1ED622F}">
      <dgm:prSet/>
      <dgm:spPr/>
      <dgm:t>
        <a:bodyPr/>
        <a:lstStyle/>
        <a:p>
          <a:endParaRPr lang="nl-NL"/>
        </a:p>
      </dgm:t>
    </dgm:pt>
    <dgm:pt modelId="{6A5CB483-FDCD-445E-AF81-A2B49EB4A355}" type="sibTrans" cxnId="{F53C9CE9-7AA9-495E-9354-8EAAA1ED622F}">
      <dgm:prSet/>
      <dgm:spPr/>
      <dgm:t>
        <a:bodyPr/>
        <a:lstStyle/>
        <a:p>
          <a:endParaRPr lang="nl-NL"/>
        </a:p>
      </dgm:t>
    </dgm:pt>
    <dgm:pt modelId="{A4FA1B14-7E0E-4F14-BA08-C8B39DB4971A}" type="pres">
      <dgm:prSet presAssocID="{02E4D93C-D855-49D5-B1A0-8C799EC9ABCE}" presName="rootnode" presStyleCnt="0">
        <dgm:presLayoutVars>
          <dgm:chMax/>
          <dgm:chPref/>
          <dgm:dir/>
          <dgm:animLvl val="lvl"/>
        </dgm:presLayoutVars>
      </dgm:prSet>
      <dgm:spPr/>
    </dgm:pt>
    <dgm:pt modelId="{7184040A-3FCB-47F4-9A0C-CA4421438857}" type="pres">
      <dgm:prSet presAssocID="{73901763-CD86-43A6-9CAA-A9A3FC1DEA49}" presName="composite" presStyleCnt="0"/>
      <dgm:spPr/>
    </dgm:pt>
    <dgm:pt modelId="{8ADBA2A9-6F4D-4FAA-BC6A-7287C96FC47B}" type="pres">
      <dgm:prSet presAssocID="{73901763-CD86-43A6-9CAA-A9A3FC1DEA49}" presName="bentUpArrow1" presStyleLbl="alignImgPlace1" presStyleIdx="0" presStyleCnt="2"/>
      <dgm:spPr/>
    </dgm:pt>
    <dgm:pt modelId="{52EB99F9-AD7E-492D-B4BB-5DC46AFB49C9}" type="pres">
      <dgm:prSet presAssocID="{73901763-CD86-43A6-9CAA-A9A3FC1DEA49}" presName="ParentText" presStyleLbl="node1" presStyleIdx="0" presStyleCnt="3">
        <dgm:presLayoutVars>
          <dgm:chMax val="1"/>
          <dgm:chPref val="1"/>
          <dgm:bulletEnabled val="1"/>
        </dgm:presLayoutVars>
      </dgm:prSet>
      <dgm:spPr/>
    </dgm:pt>
    <dgm:pt modelId="{6FE94875-8270-4133-AA0E-F1169D119D42}" type="pres">
      <dgm:prSet presAssocID="{73901763-CD86-43A6-9CAA-A9A3FC1DEA49}" presName="ChildText" presStyleLbl="revTx" presStyleIdx="0" presStyleCnt="3">
        <dgm:presLayoutVars>
          <dgm:chMax val="0"/>
          <dgm:chPref val="0"/>
          <dgm:bulletEnabled val="1"/>
        </dgm:presLayoutVars>
      </dgm:prSet>
      <dgm:spPr/>
    </dgm:pt>
    <dgm:pt modelId="{2A6945AA-FF56-417E-93CB-38BAC66320DF}" type="pres">
      <dgm:prSet presAssocID="{41D22B80-A8BE-428F-B73B-FD3F975311C3}" presName="sibTrans" presStyleCnt="0"/>
      <dgm:spPr/>
    </dgm:pt>
    <dgm:pt modelId="{4572848C-4400-424A-846C-C2343652F041}" type="pres">
      <dgm:prSet presAssocID="{962AAD7A-9738-46A0-A973-6BA2A7BA18C5}" presName="composite" presStyleCnt="0"/>
      <dgm:spPr/>
    </dgm:pt>
    <dgm:pt modelId="{63FDE0B0-C479-400E-BD94-492053EA0D76}" type="pres">
      <dgm:prSet presAssocID="{962AAD7A-9738-46A0-A973-6BA2A7BA18C5}" presName="bentUpArrow1" presStyleLbl="alignImgPlace1" presStyleIdx="1" presStyleCnt="2"/>
      <dgm:spPr/>
    </dgm:pt>
    <dgm:pt modelId="{4E3F189A-5F64-4DF8-B890-B26A9FB551D7}" type="pres">
      <dgm:prSet presAssocID="{962AAD7A-9738-46A0-A973-6BA2A7BA18C5}" presName="ParentText" presStyleLbl="node1" presStyleIdx="1" presStyleCnt="3">
        <dgm:presLayoutVars>
          <dgm:chMax val="1"/>
          <dgm:chPref val="1"/>
          <dgm:bulletEnabled val="1"/>
        </dgm:presLayoutVars>
      </dgm:prSet>
      <dgm:spPr/>
    </dgm:pt>
    <dgm:pt modelId="{BA15A861-3899-4722-BBAD-88E01AB91A54}" type="pres">
      <dgm:prSet presAssocID="{962AAD7A-9738-46A0-A973-6BA2A7BA18C5}" presName="ChildText" presStyleLbl="revTx" presStyleIdx="1" presStyleCnt="3">
        <dgm:presLayoutVars>
          <dgm:chMax val="0"/>
          <dgm:chPref val="0"/>
          <dgm:bulletEnabled val="1"/>
        </dgm:presLayoutVars>
      </dgm:prSet>
      <dgm:spPr/>
    </dgm:pt>
    <dgm:pt modelId="{A217A866-D975-4E7E-8CC2-87E412750763}" type="pres">
      <dgm:prSet presAssocID="{743E4642-9A31-4AA2-9C32-5C7F3456B31E}" presName="sibTrans" presStyleCnt="0"/>
      <dgm:spPr/>
    </dgm:pt>
    <dgm:pt modelId="{963EF016-17A4-4870-8B63-0F0048F476E9}" type="pres">
      <dgm:prSet presAssocID="{6746C8C1-73E8-4AAD-9300-975770ABBFAF}" presName="composite" presStyleCnt="0"/>
      <dgm:spPr/>
    </dgm:pt>
    <dgm:pt modelId="{B5A912BE-928F-4290-9E58-59D5562FA5F9}" type="pres">
      <dgm:prSet presAssocID="{6746C8C1-73E8-4AAD-9300-975770ABBFAF}" presName="ParentText" presStyleLbl="node1" presStyleIdx="2" presStyleCnt="3">
        <dgm:presLayoutVars>
          <dgm:chMax val="1"/>
          <dgm:chPref val="1"/>
          <dgm:bulletEnabled val="1"/>
        </dgm:presLayoutVars>
      </dgm:prSet>
      <dgm:spPr/>
    </dgm:pt>
    <dgm:pt modelId="{8D2B3757-0D56-4A73-AA5A-1432027DD212}" type="pres">
      <dgm:prSet presAssocID="{6746C8C1-73E8-4AAD-9300-975770ABBFAF}" presName="FinalChildText" presStyleLbl="revTx" presStyleIdx="2" presStyleCnt="3">
        <dgm:presLayoutVars>
          <dgm:chMax val="0"/>
          <dgm:chPref val="0"/>
          <dgm:bulletEnabled val="1"/>
        </dgm:presLayoutVars>
      </dgm:prSet>
      <dgm:spPr/>
    </dgm:pt>
  </dgm:ptLst>
  <dgm:cxnLst>
    <dgm:cxn modelId="{7A4A8104-3400-4006-8C85-E8DBE66CC9D2}" type="presOf" srcId="{02E4D93C-D855-49D5-B1A0-8C799EC9ABCE}" destId="{A4FA1B14-7E0E-4F14-BA08-C8B39DB4971A}" srcOrd="0" destOrd="0" presId="urn:microsoft.com/office/officeart/2005/8/layout/StepDownProcess"/>
    <dgm:cxn modelId="{57D30606-C231-46FB-BAAA-3B04EC2AFAEE}" type="presOf" srcId="{962AAD7A-9738-46A0-A973-6BA2A7BA18C5}" destId="{4E3F189A-5F64-4DF8-B890-B26A9FB551D7}" srcOrd="0" destOrd="0" presId="urn:microsoft.com/office/officeart/2005/8/layout/StepDownProcess"/>
    <dgm:cxn modelId="{99EFFA26-CB89-4C1D-8DDD-8DFFE3039474}" srcId="{02E4D93C-D855-49D5-B1A0-8C799EC9ABCE}" destId="{962AAD7A-9738-46A0-A973-6BA2A7BA18C5}" srcOrd="1" destOrd="0" parTransId="{B4F9C4DA-E43B-4406-84C3-694AA6F83770}" sibTransId="{743E4642-9A31-4AA2-9C32-5C7F3456B31E}"/>
    <dgm:cxn modelId="{F65C4975-0739-4DAF-871F-F2515FEE1759}" type="presOf" srcId="{B6A5AA33-7DEB-43A5-9C62-81ACD5AF20AC}" destId="{8D2B3757-0D56-4A73-AA5A-1432027DD212}" srcOrd="0" destOrd="0" presId="urn:microsoft.com/office/officeart/2005/8/layout/StepDownProcess"/>
    <dgm:cxn modelId="{E51709A9-0518-43E4-B392-68344FCAC048}" srcId="{02E4D93C-D855-49D5-B1A0-8C799EC9ABCE}" destId="{73901763-CD86-43A6-9CAA-A9A3FC1DEA49}" srcOrd="0" destOrd="0" parTransId="{AE190826-E024-4421-91C1-B51BD2D073CE}" sibTransId="{41D22B80-A8BE-428F-B73B-FD3F975311C3}"/>
    <dgm:cxn modelId="{25429BAF-FD7E-4F24-B79E-41EE3B40492F}" type="presOf" srcId="{5BE7FFF1-31FF-43D4-87E3-DB53813DC288}" destId="{6FE94875-8270-4133-AA0E-F1169D119D42}" srcOrd="0" destOrd="0" presId="urn:microsoft.com/office/officeart/2005/8/layout/StepDownProcess"/>
    <dgm:cxn modelId="{E5EA7CBF-557F-445E-A378-91A5B57ECB54}" srcId="{962AAD7A-9738-46A0-A973-6BA2A7BA18C5}" destId="{C86375C7-0CA5-4C6A-BC33-48BC495B2EB2}" srcOrd="0" destOrd="0" parTransId="{643CE7F6-1BBA-4380-94F4-5B051C083D2F}" sibTransId="{EFD640D1-7D67-435C-B5B4-016C1F29F287}"/>
    <dgm:cxn modelId="{3001C8BF-3314-4CAD-9685-9C36F776AA9D}" srcId="{73901763-CD86-43A6-9CAA-A9A3FC1DEA49}" destId="{5BE7FFF1-31FF-43D4-87E3-DB53813DC288}" srcOrd="0" destOrd="0" parTransId="{7F337BFA-FB66-4C45-B7D0-C30D1EF1286E}" sibTransId="{B49812D1-2750-4443-86DE-F9467FA642B7}"/>
    <dgm:cxn modelId="{18FA33C7-E7FF-4B8B-82B6-0BDE555D35D9}" type="presOf" srcId="{C86375C7-0CA5-4C6A-BC33-48BC495B2EB2}" destId="{BA15A861-3899-4722-BBAD-88E01AB91A54}" srcOrd="0" destOrd="0" presId="urn:microsoft.com/office/officeart/2005/8/layout/StepDownProcess"/>
    <dgm:cxn modelId="{F53C9CE9-7AA9-495E-9354-8EAAA1ED622F}" srcId="{6746C8C1-73E8-4AAD-9300-975770ABBFAF}" destId="{B6A5AA33-7DEB-43A5-9C62-81ACD5AF20AC}" srcOrd="0" destOrd="0" parTransId="{6D05DF58-A4AC-4713-A225-821CBA6FE571}" sibTransId="{6A5CB483-FDCD-445E-AF81-A2B49EB4A355}"/>
    <dgm:cxn modelId="{84B5ECF0-29B6-409C-905E-EEEED09B2606}" type="presOf" srcId="{6746C8C1-73E8-4AAD-9300-975770ABBFAF}" destId="{B5A912BE-928F-4290-9E58-59D5562FA5F9}" srcOrd="0" destOrd="0" presId="urn:microsoft.com/office/officeart/2005/8/layout/StepDownProcess"/>
    <dgm:cxn modelId="{169315FB-A845-4163-8694-D13466014422}" type="presOf" srcId="{73901763-CD86-43A6-9CAA-A9A3FC1DEA49}" destId="{52EB99F9-AD7E-492D-B4BB-5DC46AFB49C9}" srcOrd="0" destOrd="0" presId="urn:microsoft.com/office/officeart/2005/8/layout/StepDownProcess"/>
    <dgm:cxn modelId="{44CFCEFB-9EDD-4A3D-A5DB-E4B261C0E453}" srcId="{02E4D93C-D855-49D5-B1A0-8C799EC9ABCE}" destId="{6746C8C1-73E8-4AAD-9300-975770ABBFAF}" srcOrd="2" destOrd="0" parTransId="{FB31885E-492C-4EC1-8E82-84F1F91F5496}" sibTransId="{2AAF9DEF-FB40-4ECD-9AF0-A427C1641A8E}"/>
    <dgm:cxn modelId="{A0585B97-8F46-4DBC-84B8-28C5B211BAD7}" type="presParOf" srcId="{A4FA1B14-7E0E-4F14-BA08-C8B39DB4971A}" destId="{7184040A-3FCB-47F4-9A0C-CA4421438857}" srcOrd="0" destOrd="0" presId="urn:microsoft.com/office/officeart/2005/8/layout/StepDownProcess"/>
    <dgm:cxn modelId="{4C3C0D13-DD4F-47DD-85A3-0488D124FA12}" type="presParOf" srcId="{7184040A-3FCB-47F4-9A0C-CA4421438857}" destId="{8ADBA2A9-6F4D-4FAA-BC6A-7287C96FC47B}" srcOrd="0" destOrd="0" presId="urn:microsoft.com/office/officeart/2005/8/layout/StepDownProcess"/>
    <dgm:cxn modelId="{D9E49858-FD90-486F-BE57-6AEEC1247632}" type="presParOf" srcId="{7184040A-3FCB-47F4-9A0C-CA4421438857}" destId="{52EB99F9-AD7E-492D-B4BB-5DC46AFB49C9}" srcOrd="1" destOrd="0" presId="urn:microsoft.com/office/officeart/2005/8/layout/StepDownProcess"/>
    <dgm:cxn modelId="{A471B161-30ED-45A3-980F-5D8D860FEFBB}" type="presParOf" srcId="{7184040A-3FCB-47F4-9A0C-CA4421438857}" destId="{6FE94875-8270-4133-AA0E-F1169D119D42}" srcOrd="2" destOrd="0" presId="urn:microsoft.com/office/officeart/2005/8/layout/StepDownProcess"/>
    <dgm:cxn modelId="{3A3380F9-8913-40E4-8E3A-CE93CF334B34}" type="presParOf" srcId="{A4FA1B14-7E0E-4F14-BA08-C8B39DB4971A}" destId="{2A6945AA-FF56-417E-93CB-38BAC66320DF}" srcOrd="1" destOrd="0" presId="urn:microsoft.com/office/officeart/2005/8/layout/StepDownProcess"/>
    <dgm:cxn modelId="{C43552EA-BBC6-4CDB-82FD-766D3827FD27}" type="presParOf" srcId="{A4FA1B14-7E0E-4F14-BA08-C8B39DB4971A}" destId="{4572848C-4400-424A-846C-C2343652F041}" srcOrd="2" destOrd="0" presId="urn:microsoft.com/office/officeart/2005/8/layout/StepDownProcess"/>
    <dgm:cxn modelId="{6C323308-0F67-4530-819C-D66AD25F7118}" type="presParOf" srcId="{4572848C-4400-424A-846C-C2343652F041}" destId="{63FDE0B0-C479-400E-BD94-492053EA0D76}" srcOrd="0" destOrd="0" presId="urn:microsoft.com/office/officeart/2005/8/layout/StepDownProcess"/>
    <dgm:cxn modelId="{8283516F-0A23-4AF7-A3DD-4F8539EC8BE5}" type="presParOf" srcId="{4572848C-4400-424A-846C-C2343652F041}" destId="{4E3F189A-5F64-4DF8-B890-B26A9FB551D7}" srcOrd="1" destOrd="0" presId="urn:microsoft.com/office/officeart/2005/8/layout/StepDownProcess"/>
    <dgm:cxn modelId="{A0BCDFC1-F1BD-4BF6-88CE-E6A426ED1BD3}" type="presParOf" srcId="{4572848C-4400-424A-846C-C2343652F041}" destId="{BA15A861-3899-4722-BBAD-88E01AB91A54}" srcOrd="2" destOrd="0" presId="urn:microsoft.com/office/officeart/2005/8/layout/StepDownProcess"/>
    <dgm:cxn modelId="{EB22F64B-1A13-4383-B2DE-8FA971F3E206}" type="presParOf" srcId="{A4FA1B14-7E0E-4F14-BA08-C8B39DB4971A}" destId="{A217A866-D975-4E7E-8CC2-87E412750763}" srcOrd="3" destOrd="0" presId="urn:microsoft.com/office/officeart/2005/8/layout/StepDownProcess"/>
    <dgm:cxn modelId="{F89AA5C7-B175-43E0-903B-31569FA03989}" type="presParOf" srcId="{A4FA1B14-7E0E-4F14-BA08-C8B39DB4971A}" destId="{963EF016-17A4-4870-8B63-0F0048F476E9}" srcOrd="4" destOrd="0" presId="urn:microsoft.com/office/officeart/2005/8/layout/StepDownProcess"/>
    <dgm:cxn modelId="{8C6FBC7D-EEB8-4D85-9266-DF71CB30B44D}" type="presParOf" srcId="{963EF016-17A4-4870-8B63-0F0048F476E9}" destId="{B5A912BE-928F-4290-9E58-59D5562FA5F9}" srcOrd="0" destOrd="0" presId="urn:microsoft.com/office/officeart/2005/8/layout/StepDownProcess"/>
    <dgm:cxn modelId="{0D6248E7-737D-4E67-9669-DA9440547833}" type="presParOf" srcId="{963EF016-17A4-4870-8B63-0F0048F476E9}" destId="{8D2B3757-0D56-4A73-AA5A-1432027DD21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E4D93C-D855-49D5-B1A0-8C799EC9ABCE}"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nl-NL"/>
        </a:p>
      </dgm:t>
    </dgm:pt>
    <dgm:pt modelId="{73901763-CD86-43A6-9CAA-A9A3FC1DEA49}">
      <dgm:prSet phldrT="[Tekst]"/>
      <dgm:spPr>
        <a:solidFill>
          <a:srgbClr val="0070C0"/>
        </a:solidFill>
      </dgm:spPr>
      <dgm:t>
        <a:bodyPr/>
        <a:lstStyle/>
        <a:p>
          <a:r>
            <a:rPr lang="nl-NL"/>
            <a:t>Wet Bro</a:t>
          </a:r>
        </a:p>
      </dgm:t>
    </dgm:pt>
    <dgm:pt modelId="{AE190826-E024-4421-91C1-B51BD2D073CE}" type="parTrans" cxnId="{E51709A9-0518-43E4-B392-68344FCAC048}">
      <dgm:prSet/>
      <dgm:spPr/>
      <dgm:t>
        <a:bodyPr/>
        <a:lstStyle/>
        <a:p>
          <a:endParaRPr lang="nl-NL"/>
        </a:p>
      </dgm:t>
    </dgm:pt>
    <dgm:pt modelId="{41D22B80-A8BE-428F-B73B-FD3F975311C3}" type="sibTrans" cxnId="{E51709A9-0518-43E4-B392-68344FCAC048}">
      <dgm:prSet/>
      <dgm:spPr/>
      <dgm:t>
        <a:bodyPr/>
        <a:lstStyle/>
        <a:p>
          <a:endParaRPr lang="nl-NL"/>
        </a:p>
      </dgm:t>
    </dgm:pt>
    <dgm:pt modelId="{5BE7FFF1-31FF-43D4-87E3-DB53813DC288}">
      <dgm:prSet phldrT="[Tekst]"/>
      <dgm:spPr/>
      <dgm:t>
        <a:bodyPr/>
        <a:lstStyle/>
        <a:p>
          <a:r>
            <a:rPr lang="nl-NL"/>
            <a:t>Kaders</a:t>
          </a:r>
        </a:p>
      </dgm:t>
    </dgm:pt>
    <dgm:pt modelId="{7F337BFA-FB66-4C45-B7D0-C30D1EF1286E}" type="parTrans" cxnId="{3001C8BF-3314-4CAD-9685-9C36F776AA9D}">
      <dgm:prSet/>
      <dgm:spPr/>
      <dgm:t>
        <a:bodyPr/>
        <a:lstStyle/>
        <a:p>
          <a:endParaRPr lang="nl-NL"/>
        </a:p>
      </dgm:t>
    </dgm:pt>
    <dgm:pt modelId="{B49812D1-2750-4443-86DE-F9467FA642B7}" type="sibTrans" cxnId="{3001C8BF-3314-4CAD-9685-9C36F776AA9D}">
      <dgm:prSet/>
      <dgm:spPr/>
      <dgm:t>
        <a:bodyPr/>
        <a:lstStyle/>
        <a:p>
          <a:endParaRPr lang="nl-NL"/>
        </a:p>
      </dgm:t>
    </dgm:pt>
    <dgm:pt modelId="{962AAD7A-9738-46A0-A973-6BA2A7BA18C5}">
      <dgm:prSet phldrT="[Tekst]"/>
      <dgm:spPr/>
      <dgm:t>
        <a:bodyPr/>
        <a:lstStyle/>
        <a:p>
          <a:r>
            <a:rPr lang="nl-NL"/>
            <a:t>Besluit Bro</a:t>
          </a:r>
        </a:p>
      </dgm:t>
    </dgm:pt>
    <dgm:pt modelId="{B4F9C4DA-E43B-4406-84C3-694AA6F83770}" type="parTrans" cxnId="{99EFFA26-CB89-4C1D-8DDD-8DFFE3039474}">
      <dgm:prSet/>
      <dgm:spPr/>
      <dgm:t>
        <a:bodyPr/>
        <a:lstStyle/>
        <a:p>
          <a:endParaRPr lang="nl-NL"/>
        </a:p>
      </dgm:t>
    </dgm:pt>
    <dgm:pt modelId="{743E4642-9A31-4AA2-9C32-5C7F3456B31E}" type="sibTrans" cxnId="{99EFFA26-CB89-4C1D-8DDD-8DFFE3039474}">
      <dgm:prSet/>
      <dgm:spPr/>
      <dgm:t>
        <a:bodyPr/>
        <a:lstStyle/>
        <a:p>
          <a:endParaRPr lang="nl-NL"/>
        </a:p>
      </dgm:t>
    </dgm:pt>
    <dgm:pt modelId="{C86375C7-0CA5-4C6A-BC33-48BC495B2EB2}">
      <dgm:prSet phldrT="[Tekst]"/>
      <dgm:spPr/>
      <dgm:t>
        <a:bodyPr/>
        <a:lstStyle/>
        <a:p>
          <a:r>
            <a:rPr lang="nl-NL"/>
            <a:t>Nadere invulling</a:t>
          </a:r>
        </a:p>
      </dgm:t>
    </dgm:pt>
    <dgm:pt modelId="{643CE7F6-1BBA-4380-94F4-5B051C083D2F}" type="parTrans" cxnId="{E5EA7CBF-557F-445E-A378-91A5B57ECB54}">
      <dgm:prSet/>
      <dgm:spPr/>
      <dgm:t>
        <a:bodyPr/>
        <a:lstStyle/>
        <a:p>
          <a:endParaRPr lang="nl-NL"/>
        </a:p>
      </dgm:t>
    </dgm:pt>
    <dgm:pt modelId="{EFD640D1-7D67-435C-B5B4-016C1F29F287}" type="sibTrans" cxnId="{E5EA7CBF-557F-445E-A378-91A5B57ECB54}">
      <dgm:prSet/>
      <dgm:spPr/>
      <dgm:t>
        <a:bodyPr/>
        <a:lstStyle/>
        <a:p>
          <a:endParaRPr lang="nl-NL"/>
        </a:p>
      </dgm:t>
    </dgm:pt>
    <dgm:pt modelId="{6746C8C1-73E8-4AAD-9300-975770ABBFAF}">
      <dgm:prSet phldrT="[Tekst]"/>
      <dgm:spPr>
        <a:solidFill>
          <a:srgbClr val="C00000"/>
        </a:solidFill>
      </dgm:spPr>
      <dgm:t>
        <a:bodyPr/>
        <a:lstStyle/>
        <a:p>
          <a:r>
            <a:rPr lang="nl-NL"/>
            <a:t>Regeling Bro</a:t>
          </a:r>
        </a:p>
      </dgm:t>
    </dgm:pt>
    <dgm:pt modelId="{FB31885E-492C-4EC1-8E82-84F1F91F5496}" type="parTrans" cxnId="{44CFCEFB-9EDD-4A3D-A5DB-E4B261C0E453}">
      <dgm:prSet/>
      <dgm:spPr/>
      <dgm:t>
        <a:bodyPr/>
        <a:lstStyle/>
        <a:p>
          <a:endParaRPr lang="nl-NL"/>
        </a:p>
      </dgm:t>
    </dgm:pt>
    <dgm:pt modelId="{2AAF9DEF-FB40-4ECD-9AF0-A427C1641A8E}" type="sibTrans" cxnId="{44CFCEFB-9EDD-4A3D-A5DB-E4B261C0E453}">
      <dgm:prSet/>
      <dgm:spPr/>
      <dgm:t>
        <a:bodyPr/>
        <a:lstStyle/>
        <a:p>
          <a:endParaRPr lang="nl-NL"/>
        </a:p>
      </dgm:t>
    </dgm:pt>
    <dgm:pt modelId="{B6A5AA33-7DEB-43A5-9C62-81ACD5AF20AC}">
      <dgm:prSet phldrT="[Tekst]"/>
      <dgm:spPr/>
      <dgm:t>
        <a:bodyPr/>
        <a:lstStyle/>
        <a:p>
          <a:r>
            <a:rPr lang="nl-NL"/>
            <a:t>Praktische uitvoering</a:t>
          </a:r>
        </a:p>
      </dgm:t>
    </dgm:pt>
    <dgm:pt modelId="{6D05DF58-A4AC-4713-A225-821CBA6FE571}" type="parTrans" cxnId="{F53C9CE9-7AA9-495E-9354-8EAAA1ED622F}">
      <dgm:prSet/>
      <dgm:spPr/>
      <dgm:t>
        <a:bodyPr/>
        <a:lstStyle/>
        <a:p>
          <a:endParaRPr lang="nl-NL"/>
        </a:p>
      </dgm:t>
    </dgm:pt>
    <dgm:pt modelId="{6A5CB483-FDCD-445E-AF81-A2B49EB4A355}" type="sibTrans" cxnId="{F53C9CE9-7AA9-495E-9354-8EAAA1ED622F}">
      <dgm:prSet/>
      <dgm:spPr/>
      <dgm:t>
        <a:bodyPr/>
        <a:lstStyle/>
        <a:p>
          <a:endParaRPr lang="nl-NL"/>
        </a:p>
      </dgm:t>
    </dgm:pt>
    <dgm:pt modelId="{A4FA1B14-7E0E-4F14-BA08-C8B39DB4971A}" type="pres">
      <dgm:prSet presAssocID="{02E4D93C-D855-49D5-B1A0-8C799EC9ABCE}" presName="rootnode" presStyleCnt="0">
        <dgm:presLayoutVars>
          <dgm:chMax/>
          <dgm:chPref/>
          <dgm:dir/>
          <dgm:animLvl val="lvl"/>
        </dgm:presLayoutVars>
      </dgm:prSet>
      <dgm:spPr/>
    </dgm:pt>
    <dgm:pt modelId="{7184040A-3FCB-47F4-9A0C-CA4421438857}" type="pres">
      <dgm:prSet presAssocID="{73901763-CD86-43A6-9CAA-A9A3FC1DEA49}" presName="composite" presStyleCnt="0"/>
      <dgm:spPr/>
    </dgm:pt>
    <dgm:pt modelId="{8ADBA2A9-6F4D-4FAA-BC6A-7287C96FC47B}" type="pres">
      <dgm:prSet presAssocID="{73901763-CD86-43A6-9CAA-A9A3FC1DEA49}" presName="bentUpArrow1" presStyleLbl="alignImgPlace1" presStyleIdx="0" presStyleCnt="2"/>
      <dgm:spPr/>
    </dgm:pt>
    <dgm:pt modelId="{52EB99F9-AD7E-492D-B4BB-5DC46AFB49C9}" type="pres">
      <dgm:prSet presAssocID="{73901763-CD86-43A6-9CAA-A9A3FC1DEA49}" presName="ParentText" presStyleLbl="node1" presStyleIdx="0" presStyleCnt="3">
        <dgm:presLayoutVars>
          <dgm:chMax val="1"/>
          <dgm:chPref val="1"/>
          <dgm:bulletEnabled val="1"/>
        </dgm:presLayoutVars>
      </dgm:prSet>
      <dgm:spPr/>
    </dgm:pt>
    <dgm:pt modelId="{6FE94875-8270-4133-AA0E-F1169D119D42}" type="pres">
      <dgm:prSet presAssocID="{73901763-CD86-43A6-9CAA-A9A3FC1DEA49}" presName="ChildText" presStyleLbl="revTx" presStyleIdx="0" presStyleCnt="3">
        <dgm:presLayoutVars>
          <dgm:chMax val="0"/>
          <dgm:chPref val="0"/>
          <dgm:bulletEnabled val="1"/>
        </dgm:presLayoutVars>
      </dgm:prSet>
      <dgm:spPr/>
    </dgm:pt>
    <dgm:pt modelId="{2A6945AA-FF56-417E-93CB-38BAC66320DF}" type="pres">
      <dgm:prSet presAssocID="{41D22B80-A8BE-428F-B73B-FD3F975311C3}" presName="sibTrans" presStyleCnt="0"/>
      <dgm:spPr/>
    </dgm:pt>
    <dgm:pt modelId="{4572848C-4400-424A-846C-C2343652F041}" type="pres">
      <dgm:prSet presAssocID="{962AAD7A-9738-46A0-A973-6BA2A7BA18C5}" presName="composite" presStyleCnt="0"/>
      <dgm:spPr/>
    </dgm:pt>
    <dgm:pt modelId="{63FDE0B0-C479-400E-BD94-492053EA0D76}" type="pres">
      <dgm:prSet presAssocID="{962AAD7A-9738-46A0-A973-6BA2A7BA18C5}" presName="bentUpArrow1" presStyleLbl="alignImgPlace1" presStyleIdx="1" presStyleCnt="2"/>
      <dgm:spPr/>
    </dgm:pt>
    <dgm:pt modelId="{4E3F189A-5F64-4DF8-B890-B26A9FB551D7}" type="pres">
      <dgm:prSet presAssocID="{962AAD7A-9738-46A0-A973-6BA2A7BA18C5}" presName="ParentText" presStyleLbl="node1" presStyleIdx="1" presStyleCnt="3">
        <dgm:presLayoutVars>
          <dgm:chMax val="1"/>
          <dgm:chPref val="1"/>
          <dgm:bulletEnabled val="1"/>
        </dgm:presLayoutVars>
      </dgm:prSet>
      <dgm:spPr/>
    </dgm:pt>
    <dgm:pt modelId="{BA15A861-3899-4722-BBAD-88E01AB91A54}" type="pres">
      <dgm:prSet presAssocID="{962AAD7A-9738-46A0-A973-6BA2A7BA18C5}" presName="ChildText" presStyleLbl="revTx" presStyleIdx="1" presStyleCnt="3">
        <dgm:presLayoutVars>
          <dgm:chMax val="0"/>
          <dgm:chPref val="0"/>
          <dgm:bulletEnabled val="1"/>
        </dgm:presLayoutVars>
      </dgm:prSet>
      <dgm:spPr/>
    </dgm:pt>
    <dgm:pt modelId="{A217A866-D975-4E7E-8CC2-87E412750763}" type="pres">
      <dgm:prSet presAssocID="{743E4642-9A31-4AA2-9C32-5C7F3456B31E}" presName="sibTrans" presStyleCnt="0"/>
      <dgm:spPr/>
    </dgm:pt>
    <dgm:pt modelId="{963EF016-17A4-4870-8B63-0F0048F476E9}" type="pres">
      <dgm:prSet presAssocID="{6746C8C1-73E8-4AAD-9300-975770ABBFAF}" presName="composite" presStyleCnt="0"/>
      <dgm:spPr/>
    </dgm:pt>
    <dgm:pt modelId="{B5A912BE-928F-4290-9E58-59D5562FA5F9}" type="pres">
      <dgm:prSet presAssocID="{6746C8C1-73E8-4AAD-9300-975770ABBFAF}" presName="ParentText" presStyleLbl="node1" presStyleIdx="2" presStyleCnt="3">
        <dgm:presLayoutVars>
          <dgm:chMax val="1"/>
          <dgm:chPref val="1"/>
          <dgm:bulletEnabled val="1"/>
        </dgm:presLayoutVars>
      </dgm:prSet>
      <dgm:spPr/>
    </dgm:pt>
    <dgm:pt modelId="{8D2B3757-0D56-4A73-AA5A-1432027DD212}" type="pres">
      <dgm:prSet presAssocID="{6746C8C1-73E8-4AAD-9300-975770ABBFAF}" presName="FinalChildText" presStyleLbl="revTx" presStyleIdx="2" presStyleCnt="3">
        <dgm:presLayoutVars>
          <dgm:chMax val="0"/>
          <dgm:chPref val="0"/>
          <dgm:bulletEnabled val="1"/>
        </dgm:presLayoutVars>
      </dgm:prSet>
      <dgm:spPr/>
    </dgm:pt>
  </dgm:ptLst>
  <dgm:cxnLst>
    <dgm:cxn modelId="{7A4A8104-3400-4006-8C85-E8DBE66CC9D2}" type="presOf" srcId="{02E4D93C-D855-49D5-B1A0-8C799EC9ABCE}" destId="{A4FA1B14-7E0E-4F14-BA08-C8B39DB4971A}" srcOrd="0" destOrd="0" presId="urn:microsoft.com/office/officeart/2005/8/layout/StepDownProcess"/>
    <dgm:cxn modelId="{57D30606-C231-46FB-BAAA-3B04EC2AFAEE}" type="presOf" srcId="{962AAD7A-9738-46A0-A973-6BA2A7BA18C5}" destId="{4E3F189A-5F64-4DF8-B890-B26A9FB551D7}" srcOrd="0" destOrd="0" presId="urn:microsoft.com/office/officeart/2005/8/layout/StepDownProcess"/>
    <dgm:cxn modelId="{99EFFA26-CB89-4C1D-8DDD-8DFFE3039474}" srcId="{02E4D93C-D855-49D5-B1A0-8C799EC9ABCE}" destId="{962AAD7A-9738-46A0-A973-6BA2A7BA18C5}" srcOrd="1" destOrd="0" parTransId="{B4F9C4DA-E43B-4406-84C3-694AA6F83770}" sibTransId="{743E4642-9A31-4AA2-9C32-5C7F3456B31E}"/>
    <dgm:cxn modelId="{F65C4975-0739-4DAF-871F-F2515FEE1759}" type="presOf" srcId="{B6A5AA33-7DEB-43A5-9C62-81ACD5AF20AC}" destId="{8D2B3757-0D56-4A73-AA5A-1432027DD212}" srcOrd="0" destOrd="0" presId="urn:microsoft.com/office/officeart/2005/8/layout/StepDownProcess"/>
    <dgm:cxn modelId="{E51709A9-0518-43E4-B392-68344FCAC048}" srcId="{02E4D93C-D855-49D5-B1A0-8C799EC9ABCE}" destId="{73901763-CD86-43A6-9CAA-A9A3FC1DEA49}" srcOrd="0" destOrd="0" parTransId="{AE190826-E024-4421-91C1-B51BD2D073CE}" sibTransId="{41D22B80-A8BE-428F-B73B-FD3F975311C3}"/>
    <dgm:cxn modelId="{25429BAF-FD7E-4F24-B79E-41EE3B40492F}" type="presOf" srcId="{5BE7FFF1-31FF-43D4-87E3-DB53813DC288}" destId="{6FE94875-8270-4133-AA0E-F1169D119D42}" srcOrd="0" destOrd="0" presId="urn:microsoft.com/office/officeart/2005/8/layout/StepDownProcess"/>
    <dgm:cxn modelId="{E5EA7CBF-557F-445E-A378-91A5B57ECB54}" srcId="{962AAD7A-9738-46A0-A973-6BA2A7BA18C5}" destId="{C86375C7-0CA5-4C6A-BC33-48BC495B2EB2}" srcOrd="0" destOrd="0" parTransId="{643CE7F6-1BBA-4380-94F4-5B051C083D2F}" sibTransId="{EFD640D1-7D67-435C-B5B4-016C1F29F287}"/>
    <dgm:cxn modelId="{3001C8BF-3314-4CAD-9685-9C36F776AA9D}" srcId="{73901763-CD86-43A6-9CAA-A9A3FC1DEA49}" destId="{5BE7FFF1-31FF-43D4-87E3-DB53813DC288}" srcOrd="0" destOrd="0" parTransId="{7F337BFA-FB66-4C45-B7D0-C30D1EF1286E}" sibTransId="{B49812D1-2750-4443-86DE-F9467FA642B7}"/>
    <dgm:cxn modelId="{18FA33C7-E7FF-4B8B-82B6-0BDE555D35D9}" type="presOf" srcId="{C86375C7-0CA5-4C6A-BC33-48BC495B2EB2}" destId="{BA15A861-3899-4722-BBAD-88E01AB91A54}" srcOrd="0" destOrd="0" presId="urn:microsoft.com/office/officeart/2005/8/layout/StepDownProcess"/>
    <dgm:cxn modelId="{F53C9CE9-7AA9-495E-9354-8EAAA1ED622F}" srcId="{6746C8C1-73E8-4AAD-9300-975770ABBFAF}" destId="{B6A5AA33-7DEB-43A5-9C62-81ACD5AF20AC}" srcOrd="0" destOrd="0" parTransId="{6D05DF58-A4AC-4713-A225-821CBA6FE571}" sibTransId="{6A5CB483-FDCD-445E-AF81-A2B49EB4A355}"/>
    <dgm:cxn modelId="{84B5ECF0-29B6-409C-905E-EEEED09B2606}" type="presOf" srcId="{6746C8C1-73E8-4AAD-9300-975770ABBFAF}" destId="{B5A912BE-928F-4290-9E58-59D5562FA5F9}" srcOrd="0" destOrd="0" presId="urn:microsoft.com/office/officeart/2005/8/layout/StepDownProcess"/>
    <dgm:cxn modelId="{169315FB-A845-4163-8694-D13466014422}" type="presOf" srcId="{73901763-CD86-43A6-9CAA-A9A3FC1DEA49}" destId="{52EB99F9-AD7E-492D-B4BB-5DC46AFB49C9}" srcOrd="0" destOrd="0" presId="urn:microsoft.com/office/officeart/2005/8/layout/StepDownProcess"/>
    <dgm:cxn modelId="{44CFCEFB-9EDD-4A3D-A5DB-E4B261C0E453}" srcId="{02E4D93C-D855-49D5-B1A0-8C799EC9ABCE}" destId="{6746C8C1-73E8-4AAD-9300-975770ABBFAF}" srcOrd="2" destOrd="0" parTransId="{FB31885E-492C-4EC1-8E82-84F1F91F5496}" sibTransId="{2AAF9DEF-FB40-4ECD-9AF0-A427C1641A8E}"/>
    <dgm:cxn modelId="{A0585B97-8F46-4DBC-84B8-28C5B211BAD7}" type="presParOf" srcId="{A4FA1B14-7E0E-4F14-BA08-C8B39DB4971A}" destId="{7184040A-3FCB-47F4-9A0C-CA4421438857}" srcOrd="0" destOrd="0" presId="urn:microsoft.com/office/officeart/2005/8/layout/StepDownProcess"/>
    <dgm:cxn modelId="{4C3C0D13-DD4F-47DD-85A3-0488D124FA12}" type="presParOf" srcId="{7184040A-3FCB-47F4-9A0C-CA4421438857}" destId="{8ADBA2A9-6F4D-4FAA-BC6A-7287C96FC47B}" srcOrd="0" destOrd="0" presId="urn:microsoft.com/office/officeart/2005/8/layout/StepDownProcess"/>
    <dgm:cxn modelId="{D9E49858-FD90-486F-BE57-6AEEC1247632}" type="presParOf" srcId="{7184040A-3FCB-47F4-9A0C-CA4421438857}" destId="{52EB99F9-AD7E-492D-B4BB-5DC46AFB49C9}" srcOrd="1" destOrd="0" presId="urn:microsoft.com/office/officeart/2005/8/layout/StepDownProcess"/>
    <dgm:cxn modelId="{A471B161-30ED-45A3-980F-5D8D860FEFBB}" type="presParOf" srcId="{7184040A-3FCB-47F4-9A0C-CA4421438857}" destId="{6FE94875-8270-4133-AA0E-F1169D119D42}" srcOrd="2" destOrd="0" presId="urn:microsoft.com/office/officeart/2005/8/layout/StepDownProcess"/>
    <dgm:cxn modelId="{3A3380F9-8913-40E4-8E3A-CE93CF334B34}" type="presParOf" srcId="{A4FA1B14-7E0E-4F14-BA08-C8B39DB4971A}" destId="{2A6945AA-FF56-417E-93CB-38BAC66320DF}" srcOrd="1" destOrd="0" presId="urn:microsoft.com/office/officeart/2005/8/layout/StepDownProcess"/>
    <dgm:cxn modelId="{C43552EA-BBC6-4CDB-82FD-766D3827FD27}" type="presParOf" srcId="{A4FA1B14-7E0E-4F14-BA08-C8B39DB4971A}" destId="{4572848C-4400-424A-846C-C2343652F041}" srcOrd="2" destOrd="0" presId="urn:microsoft.com/office/officeart/2005/8/layout/StepDownProcess"/>
    <dgm:cxn modelId="{6C323308-0F67-4530-819C-D66AD25F7118}" type="presParOf" srcId="{4572848C-4400-424A-846C-C2343652F041}" destId="{63FDE0B0-C479-400E-BD94-492053EA0D76}" srcOrd="0" destOrd="0" presId="urn:microsoft.com/office/officeart/2005/8/layout/StepDownProcess"/>
    <dgm:cxn modelId="{8283516F-0A23-4AF7-A3DD-4F8539EC8BE5}" type="presParOf" srcId="{4572848C-4400-424A-846C-C2343652F041}" destId="{4E3F189A-5F64-4DF8-B890-B26A9FB551D7}" srcOrd="1" destOrd="0" presId="urn:microsoft.com/office/officeart/2005/8/layout/StepDownProcess"/>
    <dgm:cxn modelId="{A0BCDFC1-F1BD-4BF6-88CE-E6A426ED1BD3}" type="presParOf" srcId="{4572848C-4400-424A-846C-C2343652F041}" destId="{BA15A861-3899-4722-BBAD-88E01AB91A54}" srcOrd="2" destOrd="0" presId="urn:microsoft.com/office/officeart/2005/8/layout/StepDownProcess"/>
    <dgm:cxn modelId="{EB22F64B-1A13-4383-B2DE-8FA971F3E206}" type="presParOf" srcId="{A4FA1B14-7E0E-4F14-BA08-C8B39DB4971A}" destId="{A217A866-D975-4E7E-8CC2-87E412750763}" srcOrd="3" destOrd="0" presId="urn:microsoft.com/office/officeart/2005/8/layout/StepDownProcess"/>
    <dgm:cxn modelId="{F89AA5C7-B175-43E0-903B-31569FA03989}" type="presParOf" srcId="{A4FA1B14-7E0E-4F14-BA08-C8B39DB4971A}" destId="{963EF016-17A4-4870-8B63-0F0048F476E9}" srcOrd="4" destOrd="0" presId="urn:microsoft.com/office/officeart/2005/8/layout/StepDownProcess"/>
    <dgm:cxn modelId="{8C6FBC7D-EEB8-4D85-9266-DF71CB30B44D}" type="presParOf" srcId="{963EF016-17A4-4870-8B63-0F0048F476E9}" destId="{B5A912BE-928F-4290-9E58-59D5562FA5F9}" srcOrd="0" destOrd="0" presId="urn:microsoft.com/office/officeart/2005/8/layout/StepDownProcess"/>
    <dgm:cxn modelId="{0D6248E7-737D-4E67-9669-DA9440547833}" type="presParOf" srcId="{963EF016-17A4-4870-8B63-0F0048F476E9}" destId="{8D2B3757-0D56-4A73-AA5A-1432027DD21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E4D93C-D855-49D5-B1A0-8C799EC9ABCE}" type="doc">
      <dgm:prSet loTypeId="urn:microsoft.com/office/officeart/2005/8/layout/StepDownProcess" loCatId="process" qsTypeId="urn:microsoft.com/office/officeart/2005/8/quickstyle/simple4" qsCatId="simple" csTypeId="urn:microsoft.com/office/officeart/2005/8/colors/accent0_3" csCatId="mainScheme" phldr="1"/>
      <dgm:spPr/>
      <dgm:t>
        <a:bodyPr/>
        <a:lstStyle/>
        <a:p>
          <a:endParaRPr lang="nl-NL"/>
        </a:p>
      </dgm:t>
    </dgm:pt>
    <dgm:pt modelId="{73901763-CD86-43A6-9CAA-A9A3FC1DEA49}">
      <dgm:prSet phldrT="[Tekst]"/>
      <dgm:spPr>
        <a:solidFill>
          <a:srgbClr val="0070C0"/>
        </a:solidFill>
      </dgm:spPr>
      <dgm:t>
        <a:bodyPr/>
        <a:lstStyle/>
        <a:p>
          <a:r>
            <a:rPr lang="nl-NL"/>
            <a:t>Wet Bro</a:t>
          </a:r>
        </a:p>
      </dgm:t>
    </dgm:pt>
    <dgm:pt modelId="{AE190826-E024-4421-91C1-B51BD2D073CE}" type="parTrans" cxnId="{E51709A9-0518-43E4-B392-68344FCAC048}">
      <dgm:prSet/>
      <dgm:spPr/>
      <dgm:t>
        <a:bodyPr/>
        <a:lstStyle/>
        <a:p>
          <a:endParaRPr lang="nl-NL"/>
        </a:p>
      </dgm:t>
    </dgm:pt>
    <dgm:pt modelId="{41D22B80-A8BE-428F-B73B-FD3F975311C3}" type="sibTrans" cxnId="{E51709A9-0518-43E4-B392-68344FCAC048}">
      <dgm:prSet/>
      <dgm:spPr/>
      <dgm:t>
        <a:bodyPr/>
        <a:lstStyle/>
        <a:p>
          <a:endParaRPr lang="nl-NL"/>
        </a:p>
      </dgm:t>
    </dgm:pt>
    <dgm:pt modelId="{5BE7FFF1-31FF-43D4-87E3-DB53813DC288}">
      <dgm:prSet phldrT="[Tekst]"/>
      <dgm:spPr/>
      <dgm:t>
        <a:bodyPr/>
        <a:lstStyle/>
        <a:p>
          <a:r>
            <a:rPr lang="nl-NL"/>
            <a:t>Kaders</a:t>
          </a:r>
        </a:p>
      </dgm:t>
    </dgm:pt>
    <dgm:pt modelId="{7F337BFA-FB66-4C45-B7D0-C30D1EF1286E}" type="parTrans" cxnId="{3001C8BF-3314-4CAD-9685-9C36F776AA9D}">
      <dgm:prSet/>
      <dgm:spPr/>
      <dgm:t>
        <a:bodyPr/>
        <a:lstStyle/>
        <a:p>
          <a:endParaRPr lang="nl-NL"/>
        </a:p>
      </dgm:t>
    </dgm:pt>
    <dgm:pt modelId="{B49812D1-2750-4443-86DE-F9467FA642B7}" type="sibTrans" cxnId="{3001C8BF-3314-4CAD-9685-9C36F776AA9D}">
      <dgm:prSet/>
      <dgm:spPr/>
      <dgm:t>
        <a:bodyPr/>
        <a:lstStyle/>
        <a:p>
          <a:endParaRPr lang="nl-NL"/>
        </a:p>
      </dgm:t>
    </dgm:pt>
    <dgm:pt modelId="{962AAD7A-9738-46A0-A973-6BA2A7BA18C5}">
      <dgm:prSet phldrT="[Tekst]"/>
      <dgm:spPr/>
      <dgm:t>
        <a:bodyPr/>
        <a:lstStyle/>
        <a:p>
          <a:r>
            <a:rPr lang="nl-NL"/>
            <a:t>Besluit Bro</a:t>
          </a:r>
        </a:p>
      </dgm:t>
    </dgm:pt>
    <dgm:pt modelId="{B4F9C4DA-E43B-4406-84C3-694AA6F83770}" type="parTrans" cxnId="{99EFFA26-CB89-4C1D-8DDD-8DFFE3039474}">
      <dgm:prSet/>
      <dgm:spPr/>
      <dgm:t>
        <a:bodyPr/>
        <a:lstStyle/>
        <a:p>
          <a:endParaRPr lang="nl-NL"/>
        </a:p>
      </dgm:t>
    </dgm:pt>
    <dgm:pt modelId="{743E4642-9A31-4AA2-9C32-5C7F3456B31E}" type="sibTrans" cxnId="{99EFFA26-CB89-4C1D-8DDD-8DFFE3039474}">
      <dgm:prSet/>
      <dgm:spPr/>
      <dgm:t>
        <a:bodyPr/>
        <a:lstStyle/>
        <a:p>
          <a:endParaRPr lang="nl-NL"/>
        </a:p>
      </dgm:t>
    </dgm:pt>
    <dgm:pt modelId="{C86375C7-0CA5-4C6A-BC33-48BC495B2EB2}">
      <dgm:prSet phldrT="[Tekst]"/>
      <dgm:spPr/>
      <dgm:t>
        <a:bodyPr/>
        <a:lstStyle/>
        <a:p>
          <a:r>
            <a:rPr lang="nl-NL"/>
            <a:t>Nadere invulling</a:t>
          </a:r>
        </a:p>
      </dgm:t>
    </dgm:pt>
    <dgm:pt modelId="{643CE7F6-1BBA-4380-94F4-5B051C083D2F}" type="parTrans" cxnId="{E5EA7CBF-557F-445E-A378-91A5B57ECB54}">
      <dgm:prSet/>
      <dgm:spPr/>
      <dgm:t>
        <a:bodyPr/>
        <a:lstStyle/>
        <a:p>
          <a:endParaRPr lang="nl-NL"/>
        </a:p>
      </dgm:t>
    </dgm:pt>
    <dgm:pt modelId="{EFD640D1-7D67-435C-B5B4-016C1F29F287}" type="sibTrans" cxnId="{E5EA7CBF-557F-445E-A378-91A5B57ECB54}">
      <dgm:prSet/>
      <dgm:spPr/>
      <dgm:t>
        <a:bodyPr/>
        <a:lstStyle/>
        <a:p>
          <a:endParaRPr lang="nl-NL"/>
        </a:p>
      </dgm:t>
    </dgm:pt>
    <dgm:pt modelId="{6746C8C1-73E8-4AAD-9300-975770ABBFAF}">
      <dgm:prSet phldrT="[Tekst]"/>
      <dgm:spPr>
        <a:solidFill>
          <a:srgbClr val="C00000"/>
        </a:solidFill>
      </dgm:spPr>
      <dgm:t>
        <a:bodyPr/>
        <a:lstStyle/>
        <a:p>
          <a:r>
            <a:rPr lang="nl-NL"/>
            <a:t>Regeling Bro</a:t>
          </a:r>
        </a:p>
      </dgm:t>
    </dgm:pt>
    <dgm:pt modelId="{FB31885E-492C-4EC1-8E82-84F1F91F5496}" type="parTrans" cxnId="{44CFCEFB-9EDD-4A3D-A5DB-E4B261C0E453}">
      <dgm:prSet/>
      <dgm:spPr/>
      <dgm:t>
        <a:bodyPr/>
        <a:lstStyle/>
        <a:p>
          <a:endParaRPr lang="nl-NL"/>
        </a:p>
      </dgm:t>
    </dgm:pt>
    <dgm:pt modelId="{2AAF9DEF-FB40-4ECD-9AF0-A427C1641A8E}" type="sibTrans" cxnId="{44CFCEFB-9EDD-4A3D-A5DB-E4B261C0E453}">
      <dgm:prSet/>
      <dgm:spPr/>
      <dgm:t>
        <a:bodyPr/>
        <a:lstStyle/>
        <a:p>
          <a:endParaRPr lang="nl-NL"/>
        </a:p>
      </dgm:t>
    </dgm:pt>
    <dgm:pt modelId="{B6A5AA33-7DEB-43A5-9C62-81ACD5AF20AC}">
      <dgm:prSet phldrT="[Tekst]"/>
      <dgm:spPr/>
      <dgm:t>
        <a:bodyPr/>
        <a:lstStyle/>
        <a:p>
          <a:r>
            <a:rPr lang="nl-NL"/>
            <a:t>Praktische uitvoering</a:t>
          </a:r>
        </a:p>
      </dgm:t>
    </dgm:pt>
    <dgm:pt modelId="{6D05DF58-A4AC-4713-A225-821CBA6FE571}" type="parTrans" cxnId="{F53C9CE9-7AA9-495E-9354-8EAAA1ED622F}">
      <dgm:prSet/>
      <dgm:spPr/>
      <dgm:t>
        <a:bodyPr/>
        <a:lstStyle/>
        <a:p>
          <a:endParaRPr lang="nl-NL"/>
        </a:p>
      </dgm:t>
    </dgm:pt>
    <dgm:pt modelId="{6A5CB483-FDCD-445E-AF81-A2B49EB4A355}" type="sibTrans" cxnId="{F53C9CE9-7AA9-495E-9354-8EAAA1ED622F}">
      <dgm:prSet/>
      <dgm:spPr/>
      <dgm:t>
        <a:bodyPr/>
        <a:lstStyle/>
        <a:p>
          <a:endParaRPr lang="nl-NL"/>
        </a:p>
      </dgm:t>
    </dgm:pt>
    <dgm:pt modelId="{A4FA1B14-7E0E-4F14-BA08-C8B39DB4971A}" type="pres">
      <dgm:prSet presAssocID="{02E4D93C-D855-49D5-B1A0-8C799EC9ABCE}" presName="rootnode" presStyleCnt="0">
        <dgm:presLayoutVars>
          <dgm:chMax/>
          <dgm:chPref/>
          <dgm:dir/>
          <dgm:animLvl val="lvl"/>
        </dgm:presLayoutVars>
      </dgm:prSet>
      <dgm:spPr/>
    </dgm:pt>
    <dgm:pt modelId="{7184040A-3FCB-47F4-9A0C-CA4421438857}" type="pres">
      <dgm:prSet presAssocID="{73901763-CD86-43A6-9CAA-A9A3FC1DEA49}" presName="composite" presStyleCnt="0"/>
      <dgm:spPr/>
    </dgm:pt>
    <dgm:pt modelId="{8ADBA2A9-6F4D-4FAA-BC6A-7287C96FC47B}" type="pres">
      <dgm:prSet presAssocID="{73901763-CD86-43A6-9CAA-A9A3FC1DEA49}" presName="bentUpArrow1" presStyleLbl="alignImgPlace1" presStyleIdx="0" presStyleCnt="2"/>
      <dgm:spPr/>
    </dgm:pt>
    <dgm:pt modelId="{52EB99F9-AD7E-492D-B4BB-5DC46AFB49C9}" type="pres">
      <dgm:prSet presAssocID="{73901763-CD86-43A6-9CAA-A9A3FC1DEA49}" presName="ParentText" presStyleLbl="node1" presStyleIdx="0" presStyleCnt="3">
        <dgm:presLayoutVars>
          <dgm:chMax val="1"/>
          <dgm:chPref val="1"/>
          <dgm:bulletEnabled val="1"/>
        </dgm:presLayoutVars>
      </dgm:prSet>
      <dgm:spPr/>
    </dgm:pt>
    <dgm:pt modelId="{6FE94875-8270-4133-AA0E-F1169D119D42}" type="pres">
      <dgm:prSet presAssocID="{73901763-CD86-43A6-9CAA-A9A3FC1DEA49}" presName="ChildText" presStyleLbl="revTx" presStyleIdx="0" presStyleCnt="3">
        <dgm:presLayoutVars>
          <dgm:chMax val="0"/>
          <dgm:chPref val="0"/>
          <dgm:bulletEnabled val="1"/>
        </dgm:presLayoutVars>
      </dgm:prSet>
      <dgm:spPr/>
    </dgm:pt>
    <dgm:pt modelId="{2A6945AA-FF56-417E-93CB-38BAC66320DF}" type="pres">
      <dgm:prSet presAssocID="{41D22B80-A8BE-428F-B73B-FD3F975311C3}" presName="sibTrans" presStyleCnt="0"/>
      <dgm:spPr/>
    </dgm:pt>
    <dgm:pt modelId="{4572848C-4400-424A-846C-C2343652F041}" type="pres">
      <dgm:prSet presAssocID="{962AAD7A-9738-46A0-A973-6BA2A7BA18C5}" presName="composite" presStyleCnt="0"/>
      <dgm:spPr/>
    </dgm:pt>
    <dgm:pt modelId="{63FDE0B0-C479-400E-BD94-492053EA0D76}" type="pres">
      <dgm:prSet presAssocID="{962AAD7A-9738-46A0-A973-6BA2A7BA18C5}" presName="bentUpArrow1" presStyleLbl="alignImgPlace1" presStyleIdx="1" presStyleCnt="2"/>
      <dgm:spPr/>
    </dgm:pt>
    <dgm:pt modelId="{4E3F189A-5F64-4DF8-B890-B26A9FB551D7}" type="pres">
      <dgm:prSet presAssocID="{962AAD7A-9738-46A0-A973-6BA2A7BA18C5}" presName="ParentText" presStyleLbl="node1" presStyleIdx="1" presStyleCnt="3">
        <dgm:presLayoutVars>
          <dgm:chMax val="1"/>
          <dgm:chPref val="1"/>
          <dgm:bulletEnabled val="1"/>
        </dgm:presLayoutVars>
      </dgm:prSet>
      <dgm:spPr/>
    </dgm:pt>
    <dgm:pt modelId="{BA15A861-3899-4722-BBAD-88E01AB91A54}" type="pres">
      <dgm:prSet presAssocID="{962AAD7A-9738-46A0-A973-6BA2A7BA18C5}" presName="ChildText" presStyleLbl="revTx" presStyleIdx="1" presStyleCnt="3">
        <dgm:presLayoutVars>
          <dgm:chMax val="0"/>
          <dgm:chPref val="0"/>
          <dgm:bulletEnabled val="1"/>
        </dgm:presLayoutVars>
      </dgm:prSet>
      <dgm:spPr/>
    </dgm:pt>
    <dgm:pt modelId="{A217A866-D975-4E7E-8CC2-87E412750763}" type="pres">
      <dgm:prSet presAssocID="{743E4642-9A31-4AA2-9C32-5C7F3456B31E}" presName="sibTrans" presStyleCnt="0"/>
      <dgm:spPr/>
    </dgm:pt>
    <dgm:pt modelId="{963EF016-17A4-4870-8B63-0F0048F476E9}" type="pres">
      <dgm:prSet presAssocID="{6746C8C1-73E8-4AAD-9300-975770ABBFAF}" presName="composite" presStyleCnt="0"/>
      <dgm:spPr/>
    </dgm:pt>
    <dgm:pt modelId="{B5A912BE-928F-4290-9E58-59D5562FA5F9}" type="pres">
      <dgm:prSet presAssocID="{6746C8C1-73E8-4AAD-9300-975770ABBFAF}" presName="ParentText" presStyleLbl="node1" presStyleIdx="2" presStyleCnt="3">
        <dgm:presLayoutVars>
          <dgm:chMax val="1"/>
          <dgm:chPref val="1"/>
          <dgm:bulletEnabled val="1"/>
        </dgm:presLayoutVars>
      </dgm:prSet>
      <dgm:spPr/>
    </dgm:pt>
    <dgm:pt modelId="{8D2B3757-0D56-4A73-AA5A-1432027DD212}" type="pres">
      <dgm:prSet presAssocID="{6746C8C1-73E8-4AAD-9300-975770ABBFAF}" presName="FinalChildText" presStyleLbl="revTx" presStyleIdx="2" presStyleCnt="3">
        <dgm:presLayoutVars>
          <dgm:chMax val="0"/>
          <dgm:chPref val="0"/>
          <dgm:bulletEnabled val="1"/>
        </dgm:presLayoutVars>
      </dgm:prSet>
      <dgm:spPr/>
    </dgm:pt>
  </dgm:ptLst>
  <dgm:cxnLst>
    <dgm:cxn modelId="{7A4A8104-3400-4006-8C85-E8DBE66CC9D2}" type="presOf" srcId="{02E4D93C-D855-49D5-B1A0-8C799EC9ABCE}" destId="{A4FA1B14-7E0E-4F14-BA08-C8B39DB4971A}" srcOrd="0" destOrd="0" presId="urn:microsoft.com/office/officeart/2005/8/layout/StepDownProcess"/>
    <dgm:cxn modelId="{57D30606-C231-46FB-BAAA-3B04EC2AFAEE}" type="presOf" srcId="{962AAD7A-9738-46A0-A973-6BA2A7BA18C5}" destId="{4E3F189A-5F64-4DF8-B890-B26A9FB551D7}" srcOrd="0" destOrd="0" presId="urn:microsoft.com/office/officeart/2005/8/layout/StepDownProcess"/>
    <dgm:cxn modelId="{99EFFA26-CB89-4C1D-8DDD-8DFFE3039474}" srcId="{02E4D93C-D855-49D5-B1A0-8C799EC9ABCE}" destId="{962AAD7A-9738-46A0-A973-6BA2A7BA18C5}" srcOrd="1" destOrd="0" parTransId="{B4F9C4DA-E43B-4406-84C3-694AA6F83770}" sibTransId="{743E4642-9A31-4AA2-9C32-5C7F3456B31E}"/>
    <dgm:cxn modelId="{F65C4975-0739-4DAF-871F-F2515FEE1759}" type="presOf" srcId="{B6A5AA33-7DEB-43A5-9C62-81ACD5AF20AC}" destId="{8D2B3757-0D56-4A73-AA5A-1432027DD212}" srcOrd="0" destOrd="0" presId="urn:microsoft.com/office/officeart/2005/8/layout/StepDownProcess"/>
    <dgm:cxn modelId="{E51709A9-0518-43E4-B392-68344FCAC048}" srcId="{02E4D93C-D855-49D5-B1A0-8C799EC9ABCE}" destId="{73901763-CD86-43A6-9CAA-A9A3FC1DEA49}" srcOrd="0" destOrd="0" parTransId="{AE190826-E024-4421-91C1-B51BD2D073CE}" sibTransId="{41D22B80-A8BE-428F-B73B-FD3F975311C3}"/>
    <dgm:cxn modelId="{25429BAF-FD7E-4F24-B79E-41EE3B40492F}" type="presOf" srcId="{5BE7FFF1-31FF-43D4-87E3-DB53813DC288}" destId="{6FE94875-8270-4133-AA0E-F1169D119D42}" srcOrd="0" destOrd="0" presId="urn:microsoft.com/office/officeart/2005/8/layout/StepDownProcess"/>
    <dgm:cxn modelId="{E5EA7CBF-557F-445E-A378-91A5B57ECB54}" srcId="{962AAD7A-9738-46A0-A973-6BA2A7BA18C5}" destId="{C86375C7-0CA5-4C6A-BC33-48BC495B2EB2}" srcOrd="0" destOrd="0" parTransId="{643CE7F6-1BBA-4380-94F4-5B051C083D2F}" sibTransId="{EFD640D1-7D67-435C-B5B4-016C1F29F287}"/>
    <dgm:cxn modelId="{3001C8BF-3314-4CAD-9685-9C36F776AA9D}" srcId="{73901763-CD86-43A6-9CAA-A9A3FC1DEA49}" destId="{5BE7FFF1-31FF-43D4-87E3-DB53813DC288}" srcOrd="0" destOrd="0" parTransId="{7F337BFA-FB66-4C45-B7D0-C30D1EF1286E}" sibTransId="{B49812D1-2750-4443-86DE-F9467FA642B7}"/>
    <dgm:cxn modelId="{18FA33C7-E7FF-4B8B-82B6-0BDE555D35D9}" type="presOf" srcId="{C86375C7-0CA5-4C6A-BC33-48BC495B2EB2}" destId="{BA15A861-3899-4722-BBAD-88E01AB91A54}" srcOrd="0" destOrd="0" presId="urn:microsoft.com/office/officeart/2005/8/layout/StepDownProcess"/>
    <dgm:cxn modelId="{F53C9CE9-7AA9-495E-9354-8EAAA1ED622F}" srcId="{6746C8C1-73E8-4AAD-9300-975770ABBFAF}" destId="{B6A5AA33-7DEB-43A5-9C62-81ACD5AF20AC}" srcOrd="0" destOrd="0" parTransId="{6D05DF58-A4AC-4713-A225-821CBA6FE571}" sibTransId="{6A5CB483-FDCD-445E-AF81-A2B49EB4A355}"/>
    <dgm:cxn modelId="{84B5ECF0-29B6-409C-905E-EEEED09B2606}" type="presOf" srcId="{6746C8C1-73E8-4AAD-9300-975770ABBFAF}" destId="{B5A912BE-928F-4290-9E58-59D5562FA5F9}" srcOrd="0" destOrd="0" presId="urn:microsoft.com/office/officeart/2005/8/layout/StepDownProcess"/>
    <dgm:cxn modelId="{169315FB-A845-4163-8694-D13466014422}" type="presOf" srcId="{73901763-CD86-43A6-9CAA-A9A3FC1DEA49}" destId="{52EB99F9-AD7E-492D-B4BB-5DC46AFB49C9}" srcOrd="0" destOrd="0" presId="urn:microsoft.com/office/officeart/2005/8/layout/StepDownProcess"/>
    <dgm:cxn modelId="{44CFCEFB-9EDD-4A3D-A5DB-E4B261C0E453}" srcId="{02E4D93C-D855-49D5-B1A0-8C799EC9ABCE}" destId="{6746C8C1-73E8-4AAD-9300-975770ABBFAF}" srcOrd="2" destOrd="0" parTransId="{FB31885E-492C-4EC1-8E82-84F1F91F5496}" sibTransId="{2AAF9DEF-FB40-4ECD-9AF0-A427C1641A8E}"/>
    <dgm:cxn modelId="{A0585B97-8F46-4DBC-84B8-28C5B211BAD7}" type="presParOf" srcId="{A4FA1B14-7E0E-4F14-BA08-C8B39DB4971A}" destId="{7184040A-3FCB-47F4-9A0C-CA4421438857}" srcOrd="0" destOrd="0" presId="urn:microsoft.com/office/officeart/2005/8/layout/StepDownProcess"/>
    <dgm:cxn modelId="{4C3C0D13-DD4F-47DD-85A3-0488D124FA12}" type="presParOf" srcId="{7184040A-3FCB-47F4-9A0C-CA4421438857}" destId="{8ADBA2A9-6F4D-4FAA-BC6A-7287C96FC47B}" srcOrd="0" destOrd="0" presId="urn:microsoft.com/office/officeart/2005/8/layout/StepDownProcess"/>
    <dgm:cxn modelId="{D9E49858-FD90-486F-BE57-6AEEC1247632}" type="presParOf" srcId="{7184040A-3FCB-47F4-9A0C-CA4421438857}" destId="{52EB99F9-AD7E-492D-B4BB-5DC46AFB49C9}" srcOrd="1" destOrd="0" presId="urn:microsoft.com/office/officeart/2005/8/layout/StepDownProcess"/>
    <dgm:cxn modelId="{A471B161-30ED-45A3-980F-5D8D860FEFBB}" type="presParOf" srcId="{7184040A-3FCB-47F4-9A0C-CA4421438857}" destId="{6FE94875-8270-4133-AA0E-F1169D119D42}" srcOrd="2" destOrd="0" presId="urn:microsoft.com/office/officeart/2005/8/layout/StepDownProcess"/>
    <dgm:cxn modelId="{3A3380F9-8913-40E4-8E3A-CE93CF334B34}" type="presParOf" srcId="{A4FA1B14-7E0E-4F14-BA08-C8B39DB4971A}" destId="{2A6945AA-FF56-417E-93CB-38BAC66320DF}" srcOrd="1" destOrd="0" presId="urn:microsoft.com/office/officeart/2005/8/layout/StepDownProcess"/>
    <dgm:cxn modelId="{C43552EA-BBC6-4CDB-82FD-766D3827FD27}" type="presParOf" srcId="{A4FA1B14-7E0E-4F14-BA08-C8B39DB4971A}" destId="{4572848C-4400-424A-846C-C2343652F041}" srcOrd="2" destOrd="0" presId="urn:microsoft.com/office/officeart/2005/8/layout/StepDownProcess"/>
    <dgm:cxn modelId="{6C323308-0F67-4530-819C-D66AD25F7118}" type="presParOf" srcId="{4572848C-4400-424A-846C-C2343652F041}" destId="{63FDE0B0-C479-400E-BD94-492053EA0D76}" srcOrd="0" destOrd="0" presId="urn:microsoft.com/office/officeart/2005/8/layout/StepDownProcess"/>
    <dgm:cxn modelId="{8283516F-0A23-4AF7-A3DD-4F8539EC8BE5}" type="presParOf" srcId="{4572848C-4400-424A-846C-C2343652F041}" destId="{4E3F189A-5F64-4DF8-B890-B26A9FB551D7}" srcOrd="1" destOrd="0" presId="urn:microsoft.com/office/officeart/2005/8/layout/StepDownProcess"/>
    <dgm:cxn modelId="{A0BCDFC1-F1BD-4BF6-88CE-E6A426ED1BD3}" type="presParOf" srcId="{4572848C-4400-424A-846C-C2343652F041}" destId="{BA15A861-3899-4722-BBAD-88E01AB91A54}" srcOrd="2" destOrd="0" presId="urn:microsoft.com/office/officeart/2005/8/layout/StepDownProcess"/>
    <dgm:cxn modelId="{EB22F64B-1A13-4383-B2DE-8FA971F3E206}" type="presParOf" srcId="{A4FA1B14-7E0E-4F14-BA08-C8B39DB4971A}" destId="{A217A866-D975-4E7E-8CC2-87E412750763}" srcOrd="3" destOrd="0" presId="urn:microsoft.com/office/officeart/2005/8/layout/StepDownProcess"/>
    <dgm:cxn modelId="{F89AA5C7-B175-43E0-903B-31569FA03989}" type="presParOf" srcId="{A4FA1B14-7E0E-4F14-BA08-C8B39DB4971A}" destId="{963EF016-17A4-4870-8B63-0F0048F476E9}" srcOrd="4" destOrd="0" presId="urn:microsoft.com/office/officeart/2005/8/layout/StepDownProcess"/>
    <dgm:cxn modelId="{8C6FBC7D-EEB8-4D85-9266-DF71CB30B44D}" type="presParOf" srcId="{963EF016-17A4-4870-8B63-0F0048F476E9}" destId="{B5A912BE-928F-4290-9E58-59D5562FA5F9}" srcOrd="0" destOrd="0" presId="urn:microsoft.com/office/officeart/2005/8/layout/StepDownProcess"/>
    <dgm:cxn modelId="{0D6248E7-737D-4E67-9669-DA9440547833}" type="presParOf" srcId="{963EF016-17A4-4870-8B63-0F0048F476E9}" destId="{8D2B3757-0D56-4A73-AA5A-1432027DD21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BA2A9-6F4D-4FAA-BC6A-7287C96FC47B}">
      <dsp:nvSpPr>
        <dsp:cNvPr id="0" name=""/>
        <dsp:cNvSpPr/>
      </dsp:nvSpPr>
      <dsp:spPr>
        <a:xfrm rot="5400000">
          <a:off x="2788481" y="1270862"/>
          <a:ext cx="1123968" cy="1279598"/>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EB99F9-AD7E-492D-B4BB-5DC46AFB49C9}">
      <dsp:nvSpPr>
        <dsp:cNvPr id="0" name=""/>
        <dsp:cNvSpPr/>
      </dsp:nvSpPr>
      <dsp:spPr>
        <a:xfrm>
          <a:off x="2490697" y="24921"/>
          <a:ext cx="1892101" cy="1324409"/>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a:t>Wet Bro</a:t>
          </a:r>
        </a:p>
      </dsp:txBody>
      <dsp:txXfrm>
        <a:off x="2555361" y="89585"/>
        <a:ext cx="1762773" cy="1195081"/>
      </dsp:txXfrm>
    </dsp:sp>
    <dsp:sp modelId="{6FE94875-8270-4133-AA0E-F1169D119D42}">
      <dsp:nvSpPr>
        <dsp:cNvPr id="0" name=""/>
        <dsp:cNvSpPr/>
      </dsp:nvSpPr>
      <dsp:spPr>
        <a:xfrm>
          <a:off x="4382799" y="151233"/>
          <a:ext cx="1376134" cy="1070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nl-NL" sz="1900" kern="1200"/>
            <a:t>Kaders</a:t>
          </a:r>
        </a:p>
      </dsp:txBody>
      <dsp:txXfrm>
        <a:off x="4382799" y="151233"/>
        <a:ext cx="1376134" cy="1070446"/>
      </dsp:txXfrm>
    </dsp:sp>
    <dsp:sp modelId="{63FDE0B0-C479-400E-BD94-492053EA0D76}">
      <dsp:nvSpPr>
        <dsp:cNvPr id="0" name=""/>
        <dsp:cNvSpPr/>
      </dsp:nvSpPr>
      <dsp:spPr>
        <a:xfrm rot="5400000">
          <a:off x="4357234" y="2758611"/>
          <a:ext cx="1123968" cy="1279598"/>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3F189A-5F64-4DF8-B890-B26A9FB551D7}">
      <dsp:nvSpPr>
        <dsp:cNvPr id="0" name=""/>
        <dsp:cNvSpPr/>
      </dsp:nvSpPr>
      <dsp:spPr>
        <a:xfrm>
          <a:off x="4059451" y="1512670"/>
          <a:ext cx="1892101" cy="1324409"/>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a:t>Besluit Bro</a:t>
          </a:r>
        </a:p>
      </dsp:txBody>
      <dsp:txXfrm>
        <a:off x="4124115" y="1577334"/>
        <a:ext cx="1762773" cy="1195081"/>
      </dsp:txXfrm>
    </dsp:sp>
    <dsp:sp modelId="{BA15A861-3899-4722-BBAD-88E01AB91A54}">
      <dsp:nvSpPr>
        <dsp:cNvPr id="0" name=""/>
        <dsp:cNvSpPr/>
      </dsp:nvSpPr>
      <dsp:spPr>
        <a:xfrm>
          <a:off x="5951552" y="1638982"/>
          <a:ext cx="1376134" cy="1070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nl-NL" sz="1900" kern="1200"/>
            <a:t>Nadere invulling</a:t>
          </a:r>
        </a:p>
      </dsp:txBody>
      <dsp:txXfrm>
        <a:off x="5951552" y="1638982"/>
        <a:ext cx="1376134" cy="1070446"/>
      </dsp:txXfrm>
    </dsp:sp>
    <dsp:sp modelId="{B5A912BE-928F-4290-9E58-59D5562FA5F9}">
      <dsp:nvSpPr>
        <dsp:cNvPr id="0" name=""/>
        <dsp:cNvSpPr/>
      </dsp:nvSpPr>
      <dsp:spPr>
        <a:xfrm>
          <a:off x="5628204" y="3000419"/>
          <a:ext cx="1892101" cy="1324409"/>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a:t>Regeling Bro</a:t>
          </a:r>
        </a:p>
      </dsp:txBody>
      <dsp:txXfrm>
        <a:off x="5692868" y="3065083"/>
        <a:ext cx="1762773" cy="1195081"/>
      </dsp:txXfrm>
    </dsp:sp>
    <dsp:sp modelId="{8D2B3757-0D56-4A73-AA5A-1432027DD212}">
      <dsp:nvSpPr>
        <dsp:cNvPr id="0" name=""/>
        <dsp:cNvSpPr/>
      </dsp:nvSpPr>
      <dsp:spPr>
        <a:xfrm>
          <a:off x="7520305" y="3126731"/>
          <a:ext cx="1376134" cy="1070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r>
            <a:rPr lang="nl-NL" sz="1600" kern="1200"/>
            <a:t>Praktische uitvoering</a:t>
          </a:r>
        </a:p>
      </dsp:txBody>
      <dsp:txXfrm>
        <a:off x="7520305" y="3126731"/>
        <a:ext cx="1376134" cy="1070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BA2A9-6F4D-4FAA-BC6A-7287C96FC47B}">
      <dsp:nvSpPr>
        <dsp:cNvPr id="0" name=""/>
        <dsp:cNvSpPr/>
      </dsp:nvSpPr>
      <dsp:spPr>
        <a:xfrm rot="5400000">
          <a:off x="243960" y="539071"/>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EB99F9-AD7E-492D-B4BB-5DC46AFB49C9}">
      <dsp:nvSpPr>
        <dsp:cNvPr id="0" name=""/>
        <dsp:cNvSpPr/>
      </dsp:nvSpPr>
      <dsp:spPr>
        <a:xfrm>
          <a:off x="117647" y="10570"/>
          <a:ext cx="802587" cy="561785"/>
        </a:xfrm>
        <a:prstGeom prst="roundRect">
          <a:avLst>
            <a:gd name="adj" fmla="val 1667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Wet Bro</a:t>
          </a:r>
        </a:p>
      </dsp:txBody>
      <dsp:txXfrm>
        <a:off x="145076" y="37999"/>
        <a:ext cx="747729" cy="506927"/>
      </dsp:txXfrm>
    </dsp:sp>
    <dsp:sp modelId="{6FE94875-8270-4133-AA0E-F1169D119D42}">
      <dsp:nvSpPr>
        <dsp:cNvPr id="0" name=""/>
        <dsp:cNvSpPr/>
      </dsp:nvSpPr>
      <dsp:spPr>
        <a:xfrm>
          <a:off x="920235" y="6415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Kaders</a:t>
          </a:r>
        </a:p>
      </dsp:txBody>
      <dsp:txXfrm>
        <a:off x="920235" y="64150"/>
        <a:ext cx="583725" cy="454059"/>
      </dsp:txXfrm>
    </dsp:sp>
    <dsp:sp modelId="{63FDE0B0-C479-400E-BD94-492053EA0D76}">
      <dsp:nvSpPr>
        <dsp:cNvPr id="0" name=""/>
        <dsp:cNvSpPr/>
      </dsp:nvSpPr>
      <dsp:spPr>
        <a:xfrm rot="5400000">
          <a:off x="909391" y="1170142"/>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3F189A-5F64-4DF8-B890-B26A9FB551D7}">
      <dsp:nvSpPr>
        <dsp:cNvPr id="0" name=""/>
        <dsp:cNvSpPr/>
      </dsp:nvSpPr>
      <dsp:spPr>
        <a:xfrm>
          <a:off x="783078" y="641641"/>
          <a:ext cx="802587" cy="56178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Besluit Bro</a:t>
          </a:r>
        </a:p>
      </dsp:txBody>
      <dsp:txXfrm>
        <a:off x="810507" y="669070"/>
        <a:ext cx="747729" cy="506927"/>
      </dsp:txXfrm>
    </dsp:sp>
    <dsp:sp modelId="{BA15A861-3899-4722-BBAD-88E01AB91A54}">
      <dsp:nvSpPr>
        <dsp:cNvPr id="0" name=""/>
        <dsp:cNvSpPr/>
      </dsp:nvSpPr>
      <dsp:spPr>
        <a:xfrm>
          <a:off x="1585665" y="69522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Nadere invulling</a:t>
          </a:r>
        </a:p>
      </dsp:txBody>
      <dsp:txXfrm>
        <a:off x="1585665" y="695220"/>
        <a:ext cx="583725" cy="454059"/>
      </dsp:txXfrm>
    </dsp:sp>
    <dsp:sp modelId="{B5A912BE-928F-4290-9E58-59D5562FA5F9}">
      <dsp:nvSpPr>
        <dsp:cNvPr id="0" name=""/>
        <dsp:cNvSpPr/>
      </dsp:nvSpPr>
      <dsp:spPr>
        <a:xfrm>
          <a:off x="1448508" y="1272711"/>
          <a:ext cx="802587" cy="56178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Regeling Bro</a:t>
          </a:r>
        </a:p>
      </dsp:txBody>
      <dsp:txXfrm>
        <a:off x="1475937" y="1300140"/>
        <a:ext cx="747729" cy="506927"/>
      </dsp:txXfrm>
    </dsp:sp>
    <dsp:sp modelId="{8D2B3757-0D56-4A73-AA5A-1432027DD212}">
      <dsp:nvSpPr>
        <dsp:cNvPr id="0" name=""/>
        <dsp:cNvSpPr/>
      </dsp:nvSpPr>
      <dsp:spPr>
        <a:xfrm>
          <a:off x="2251096" y="132629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r>
            <a:rPr lang="nl-NL" sz="600" kern="1200"/>
            <a:t>Praktische uitvoering</a:t>
          </a:r>
        </a:p>
      </dsp:txBody>
      <dsp:txXfrm>
        <a:off x="2251096" y="1326290"/>
        <a:ext cx="583725" cy="454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BA2A9-6F4D-4FAA-BC6A-7287C96FC47B}">
      <dsp:nvSpPr>
        <dsp:cNvPr id="0" name=""/>
        <dsp:cNvSpPr/>
      </dsp:nvSpPr>
      <dsp:spPr>
        <a:xfrm rot="5400000">
          <a:off x="243960" y="539071"/>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EB99F9-AD7E-492D-B4BB-5DC46AFB49C9}">
      <dsp:nvSpPr>
        <dsp:cNvPr id="0" name=""/>
        <dsp:cNvSpPr/>
      </dsp:nvSpPr>
      <dsp:spPr>
        <a:xfrm>
          <a:off x="117647" y="10570"/>
          <a:ext cx="802587" cy="561785"/>
        </a:xfrm>
        <a:prstGeom prst="roundRect">
          <a:avLst>
            <a:gd name="adj" fmla="val 1667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Wet Bro</a:t>
          </a:r>
        </a:p>
      </dsp:txBody>
      <dsp:txXfrm>
        <a:off x="145076" y="37999"/>
        <a:ext cx="747729" cy="506927"/>
      </dsp:txXfrm>
    </dsp:sp>
    <dsp:sp modelId="{6FE94875-8270-4133-AA0E-F1169D119D42}">
      <dsp:nvSpPr>
        <dsp:cNvPr id="0" name=""/>
        <dsp:cNvSpPr/>
      </dsp:nvSpPr>
      <dsp:spPr>
        <a:xfrm>
          <a:off x="920235" y="6415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Kaders</a:t>
          </a:r>
        </a:p>
      </dsp:txBody>
      <dsp:txXfrm>
        <a:off x="920235" y="64150"/>
        <a:ext cx="583725" cy="454059"/>
      </dsp:txXfrm>
    </dsp:sp>
    <dsp:sp modelId="{63FDE0B0-C479-400E-BD94-492053EA0D76}">
      <dsp:nvSpPr>
        <dsp:cNvPr id="0" name=""/>
        <dsp:cNvSpPr/>
      </dsp:nvSpPr>
      <dsp:spPr>
        <a:xfrm rot="5400000">
          <a:off x="909391" y="1170142"/>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3F189A-5F64-4DF8-B890-B26A9FB551D7}">
      <dsp:nvSpPr>
        <dsp:cNvPr id="0" name=""/>
        <dsp:cNvSpPr/>
      </dsp:nvSpPr>
      <dsp:spPr>
        <a:xfrm>
          <a:off x="783078" y="641641"/>
          <a:ext cx="802587" cy="561785"/>
        </a:xfrm>
        <a:prstGeom prst="roundRect">
          <a:avLst>
            <a:gd name="adj" fmla="val 1667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Besluit Bro</a:t>
          </a:r>
        </a:p>
      </dsp:txBody>
      <dsp:txXfrm>
        <a:off x="810507" y="669070"/>
        <a:ext cx="747729" cy="506927"/>
      </dsp:txXfrm>
    </dsp:sp>
    <dsp:sp modelId="{BA15A861-3899-4722-BBAD-88E01AB91A54}">
      <dsp:nvSpPr>
        <dsp:cNvPr id="0" name=""/>
        <dsp:cNvSpPr/>
      </dsp:nvSpPr>
      <dsp:spPr>
        <a:xfrm>
          <a:off x="1585665" y="69522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Nadere invulling</a:t>
          </a:r>
        </a:p>
      </dsp:txBody>
      <dsp:txXfrm>
        <a:off x="1585665" y="695220"/>
        <a:ext cx="583725" cy="454059"/>
      </dsp:txXfrm>
    </dsp:sp>
    <dsp:sp modelId="{B5A912BE-928F-4290-9E58-59D5562FA5F9}">
      <dsp:nvSpPr>
        <dsp:cNvPr id="0" name=""/>
        <dsp:cNvSpPr/>
      </dsp:nvSpPr>
      <dsp:spPr>
        <a:xfrm>
          <a:off x="1448508" y="1272711"/>
          <a:ext cx="802587" cy="56178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Regeling Bro</a:t>
          </a:r>
        </a:p>
      </dsp:txBody>
      <dsp:txXfrm>
        <a:off x="1475937" y="1300140"/>
        <a:ext cx="747729" cy="506927"/>
      </dsp:txXfrm>
    </dsp:sp>
    <dsp:sp modelId="{8D2B3757-0D56-4A73-AA5A-1432027DD212}">
      <dsp:nvSpPr>
        <dsp:cNvPr id="0" name=""/>
        <dsp:cNvSpPr/>
      </dsp:nvSpPr>
      <dsp:spPr>
        <a:xfrm>
          <a:off x="2251096" y="132629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r>
            <a:rPr lang="nl-NL" sz="600" kern="1200"/>
            <a:t>Praktische uitvoering</a:t>
          </a:r>
        </a:p>
      </dsp:txBody>
      <dsp:txXfrm>
        <a:off x="2251096" y="1326290"/>
        <a:ext cx="583725" cy="454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BA2A9-6F4D-4FAA-BC6A-7287C96FC47B}">
      <dsp:nvSpPr>
        <dsp:cNvPr id="0" name=""/>
        <dsp:cNvSpPr/>
      </dsp:nvSpPr>
      <dsp:spPr>
        <a:xfrm rot="5400000">
          <a:off x="243960" y="539071"/>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EB99F9-AD7E-492D-B4BB-5DC46AFB49C9}">
      <dsp:nvSpPr>
        <dsp:cNvPr id="0" name=""/>
        <dsp:cNvSpPr/>
      </dsp:nvSpPr>
      <dsp:spPr>
        <a:xfrm>
          <a:off x="117647" y="10570"/>
          <a:ext cx="802587" cy="561785"/>
        </a:xfrm>
        <a:prstGeom prst="roundRect">
          <a:avLst>
            <a:gd name="adj" fmla="val 1667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Wet Bro</a:t>
          </a:r>
        </a:p>
      </dsp:txBody>
      <dsp:txXfrm>
        <a:off x="145076" y="37999"/>
        <a:ext cx="747729" cy="506927"/>
      </dsp:txXfrm>
    </dsp:sp>
    <dsp:sp modelId="{6FE94875-8270-4133-AA0E-F1169D119D42}">
      <dsp:nvSpPr>
        <dsp:cNvPr id="0" name=""/>
        <dsp:cNvSpPr/>
      </dsp:nvSpPr>
      <dsp:spPr>
        <a:xfrm>
          <a:off x="920235" y="6415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Kaders</a:t>
          </a:r>
        </a:p>
      </dsp:txBody>
      <dsp:txXfrm>
        <a:off x="920235" y="64150"/>
        <a:ext cx="583725" cy="454059"/>
      </dsp:txXfrm>
    </dsp:sp>
    <dsp:sp modelId="{63FDE0B0-C479-400E-BD94-492053EA0D76}">
      <dsp:nvSpPr>
        <dsp:cNvPr id="0" name=""/>
        <dsp:cNvSpPr/>
      </dsp:nvSpPr>
      <dsp:spPr>
        <a:xfrm rot="5400000">
          <a:off x="909391" y="1170142"/>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3F189A-5F64-4DF8-B890-B26A9FB551D7}">
      <dsp:nvSpPr>
        <dsp:cNvPr id="0" name=""/>
        <dsp:cNvSpPr/>
      </dsp:nvSpPr>
      <dsp:spPr>
        <a:xfrm>
          <a:off x="783078" y="641641"/>
          <a:ext cx="802587" cy="56178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Besluit Bro</a:t>
          </a:r>
        </a:p>
      </dsp:txBody>
      <dsp:txXfrm>
        <a:off x="810507" y="669070"/>
        <a:ext cx="747729" cy="506927"/>
      </dsp:txXfrm>
    </dsp:sp>
    <dsp:sp modelId="{BA15A861-3899-4722-BBAD-88E01AB91A54}">
      <dsp:nvSpPr>
        <dsp:cNvPr id="0" name=""/>
        <dsp:cNvSpPr/>
      </dsp:nvSpPr>
      <dsp:spPr>
        <a:xfrm>
          <a:off x="1585665" y="69522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Nadere invulling</a:t>
          </a:r>
        </a:p>
      </dsp:txBody>
      <dsp:txXfrm>
        <a:off x="1585665" y="695220"/>
        <a:ext cx="583725" cy="454059"/>
      </dsp:txXfrm>
    </dsp:sp>
    <dsp:sp modelId="{B5A912BE-928F-4290-9E58-59D5562FA5F9}">
      <dsp:nvSpPr>
        <dsp:cNvPr id="0" name=""/>
        <dsp:cNvSpPr/>
      </dsp:nvSpPr>
      <dsp:spPr>
        <a:xfrm>
          <a:off x="1448508" y="1272711"/>
          <a:ext cx="802587" cy="561785"/>
        </a:xfrm>
        <a:prstGeom prst="roundRect">
          <a:avLst>
            <a:gd name="adj" fmla="val 1667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Regeling Bro</a:t>
          </a:r>
        </a:p>
      </dsp:txBody>
      <dsp:txXfrm>
        <a:off x="1475937" y="1300140"/>
        <a:ext cx="747729" cy="506927"/>
      </dsp:txXfrm>
    </dsp:sp>
    <dsp:sp modelId="{8D2B3757-0D56-4A73-AA5A-1432027DD212}">
      <dsp:nvSpPr>
        <dsp:cNvPr id="0" name=""/>
        <dsp:cNvSpPr/>
      </dsp:nvSpPr>
      <dsp:spPr>
        <a:xfrm>
          <a:off x="2251096" y="132629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r>
            <a:rPr lang="nl-NL" sz="600" kern="1200"/>
            <a:t>Praktische uitvoering</a:t>
          </a:r>
        </a:p>
      </dsp:txBody>
      <dsp:txXfrm>
        <a:off x="2251096" y="1326290"/>
        <a:ext cx="583725" cy="454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BA2A9-6F4D-4FAA-BC6A-7287C96FC47B}">
      <dsp:nvSpPr>
        <dsp:cNvPr id="0" name=""/>
        <dsp:cNvSpPr/>
      </dsp:nvSpPr>
      <dsp:spPr>
        <a:xfrm rot="5400000">
          <a:off x="243960" y="539071"/>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EB99F9-AD7E-492D-B4BB-5DC46AFB49C9}">
      <dsp:nvSpPr>
        <dsp:cNvPr id="0" name=""/>
        <dsp:cNvSpPr/>
      </dsp:nvSpPr>
      <dsp:spPr>
        <a:xfrm>
          <a:off x="117647" y="10570"/>
          <a:ext cx="802587" cy="561785"/>
        </a:xfrm>
        <a:prstGeom prst="roundRect">
          <a:avLst>
            <a:gd name="adj" fmla="val 1667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Wet Bro</a:t>
          </a:r>
        </a:p>
      </dsp:txBody>
      <dsp:txXfrm>
        <a:off x="145076" y="37999"/>
        <a:ext cx="747729" cy="506927"/>
      </dsp:txXfrm>
    </dsp:sp>
    <dsp:sp modelId="{6FE94875-8270-4133-AA0E-F1169D119D42}">
      <dsp:nvSpPr>
        <dsp:cNvPr id="0" name=""/>
        <dsp:cNvSpPr/>
      </dsp:nvSpPr>
      <dsp:spPr>
        <a:xfrm>
          <a:off x="920235" y="6415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Kaders</a:t>
          </a:r>
        </a:p>
      </dsp:txBody>
      <dsp:txXfrm>
        <a:off x="920235" y="64150"/>
        <a:ext cx="583725" cy="454059"/>
      </dsp:txXfrm>
    </dsp:sp>
    <dsp:sp modelId="{63FDE0B0-C479-400E-BD94-492053EA0D76}">
      <dsp:nvSpPr>
        <dsp:cNvPr id="0" name=""/>
        <dsp:cNvSpPr/>
      </dsp:nvSpPr>
      <dsp:spPr>
        <a:xfrm rot="5400000">
          <a:off x="909391" y="1170142"/>
          <a:ext cx="476762" cy="542777"/>
        </a:xfrm>
        <a:prstGeom prst="bentUpArrow">
          <a:avLst>
            <a:gd name="adj1" fmla="val 32840"/>
            <a:gd name="adj2" fmla="val 25000"/>
            <a:gd name="adj3" fmla="val 35780"/>
          </a:avLst>
        </a:prstGeom>
        <a:solidFill>
          <a:schemeClr val="dk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E3F189A-5F64-4DF8-B890-B26A9FB551D7}">
      <dsp:nvSpPr>
        <dsp:cNvPr id="0" name=""/>
        <dsp:cNvSpPr/>
      </dsp:nvSpPr>
      <dsp:spPr>
        <a:xfrm>
          <a:off x="783078" y="641641"/>
          <a:ext cx="802587" cy="561785"/>
        </a:xfrm>
        <a:prstGeom prst="roundRect">
          <a:avLst>
            <a:gd name="adj" fmla="val 166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Besluit Bro</a:t>
          </a:r>
        </a:p>
      </dsp:txBody>
      <dsp:txXfrm>
        <a:off x="810507" y="669070"/>
        <a:ext cx="747729" cy="506927"/>
      </dsp:txXfrm>
    </dsp:sp>
    <dsp:sp modelId="{BA15A861-3899-4722-BBAD-88E01AB91A54}">
      <dsp:nvSpPr>
        <dsp:cNvPr id="0" name=""/>
        <dsp:cNvSpPr/>
      </dsp:nvSpPr>
      <dsp:spPr>
        <a:xfrm>
          <a:off x="1585665" y="69522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Char char="•"/>
          </a:pPr>
          <a:r>
            <a:rPr lang="nl-NL" sz="800" kern="1200"/>
            <a:t>Nadere invulling</a:t>
          </a:r>
        </a:p>
      </dsp:txBody>
      <dsp:txXfrm>
        <a:off x="1585665" y="695220"/>
        <a:ext cx="583725" cy="454059"/>
      </dsp:txXfrm>
    </dsp:sp>
    <dsp:sp modelId="{B5A912BE-928F-4290-9E58-59D5562FA5F9}">
      <dsp:nvSpPr>
        <dsp:cNvPr id="0" name=""/>
        <dsp:cNvSpPr/>
      </dsp:nvSpPr>
      <dsp:spPr>
        <a:xfrm>
          <a:off x="1448508" y="1272711"/>
          <a:ext cx="802587" cy="561785"/>
        </a:xfrm>
        <a:prstGeom prst="roundRect">
          <a:avLst>
            <a:gd name="adj" fmla="val 1667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kern="1200"/>
            <a:t>Regeling Bro</a:t>
          </a:r>
        </a:p>
      </dsp:txBody>
      <dsp:txXfrm>
        <a:off x="1475937" y="1300140"/>
        <a:ext cx="747729" cy="506927"/>
      </dsp:txXfrm>
    </dsp:sp>
    <dsp:sp modelId="{8D2B3757-0D56-4A73-AA5A-1432027DD212}">
      <dsp:nvSpPr>
        <dsp:cNvPr id="0" name=""/>
        <dsp:cNvSpPr/>
      </dsp:nvSpPr>
      <dsp:spPr>
        <a:xfrm>
          <a:off x="2251096" y="1326290"/>
          <a:ext cx="583725" cy="45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r>
            <a:rPr lang="nl-NL" sz="600" kern="1200"/>
            <a:t>Praktische uitvoering</a:t>
          </a:r>
        </a:p>
      </dsp:txBody>
      <dsp:txXfrm>
        <a:off x="2251096" y="1326290"/>
        <a:ext cx="583725" cy="45405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1071D4CD-D230-4048-995B-8625D7288D48}" type="datetimeFigureOut">
              <a:rPr lang="nl-NL" smtClean="0"/>
              <a:t>10-09-2024</a:t>
            </a:fld>
            <a:endParaRPr 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A3DE3A27-4EEF-427C-9237-0A42FA9A1083}" type="slidenum">
              <a:rPr lang="nl-NL" smtClean="0"/>
              <a:t>‹nr.›</a:t>
            </a:fld>
            <a:endParaRPr lang="nl-NL"/>
          </a:p>
        </p:txBody>
      </p:sp>
    </p:spTree>
    <p:extLst>
      <p:ext uri="{BB962C8B-B14F-4D97-AF65-F5344CB8AC3E}">
        <p14:creationId xmlns:p14="http://schemas.microsoft.com/office/powerpoint/2010/main" val="571802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98C2BA98-A586-4146-A132-0B652955C8D7}" type="datetimeFigureOut">
              <a:rPr lang="nl-NL" smtClean="0"/>
              <a:t>10-09-2024</a:t>
            </a:fld>
            <a:endParaRPr lang="nl-NL"/>
          </a:p>
        </p:txBody>
      </p:sp>
      <p:sp>
        <p:nvSpPr>
          <p:cNvPr id="4" name="Tijdelijke aanduiding voor dia-afbeelding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592E3007-2DB7-4659-BB0C-AABA141A9EE1}" type="slidenum">
              <a:rPr lang="nl-NL" smtClean="0"/>
              <a:t>‹nr.›</a:t>
            </a:fld>
            <a:endParaRPr lang="nl-NL"/>
          </a:p>
        </p:txBody>
      </p:sp>
    </p:spTree>
    <p:extLst>
      <p:ext uri="{BB962C8B-B14F-4D97-AF65-F5344CB8AC3E}">
        <p14:creationId xmlns:p14="http://schemas.microsoft.com/office/powerpoint/2010/main" val="3133837756"/>
      </p:ext>
    </p:extLst>
  </p:cSld>
  <p:clrMap bg1="lt1" tx1="dk1" bg2="lt2" tx2="dk2" accent1="accent1" accent2="accent2" accent3="accent3" accent4="accent4" accent5="accent5" accent6="accent6" hlink="hlink" folHlink="folHlink"/>
  <p:notesStyle>
    <a:lvl1pPr marL="0" algn="l" defTabSz="913334" rtl="0" eaLnBrk="1" latinLnBrk="0" hangingPunct="1">
      <a:defRPr sz="1200" kern="1200">
        <a:solidFill>
          <a:schemeClr val="tx1"/>
        </a:solidFill>
        <a:latin typeface="+mn-lt"/>
        <a:ea typeface="+mn-ea"/>
        <a:cs typeface="+mn-cs"/>
      </a:defRPr>
    </a:lvl1pPr>
    <a:lvl2pPr marL="456639" algn="l" defTabSz="913334" rtl="0" eaLnBrk="1" latinLnBrk="0" hangingPunct="1">
      <a:defRPr sz="1200" kern="1200">
        <a:solidFill>
          <a:schemeClr val="tx1"/>
        </a:solidFill>
        <a:latin typeface="+mn-lt"/>
        <a:ea typeface="+mn-ea"/>
        <a:cs typeface="+mn-cs"/>
      </a:defRPr>
    </a:lvl2pPr>
    <a:lvl3pPr marL="913334" algn="l" defTabSz="913334" rtl="0" eaLnBrk="1" latinLnBrk="0" hangingPunct="1">
      <a:defRPr sz="1200" kern="1200">
        <a:solidFill>
          <a:schemeClr val="tx1"/>
        </a:solidFill>
        <a:latin typeface="+mn-lt"/>
        <a:ea typeface="+mn-ea"/>
        <a:cs typeface="+mn-cs"/>
      </a:defRPr>
    </a:lvl3pPr>
    <a:lvl4pPr marL="1370002" algn="l" defTabSz="913334" rtl="0" eaLnBrk="1" latinLnBrk="0" hangingPunct="1">
      <a:defRPr sz="1200" kern="1200">
        <a:solidFill>
          <a:schemeClr val="tx1"/>
        </a:solidFill>
        <a:latin typeface="+mn-lt"/>
        <a:ea typeface="+mn-ea"/>
        <a:cs typeface="+mn-cs"/>
      </a:defRPr>
    </a:lvl4pPr>
    <a:lvl5pPr marL="1826669" algn="l" defTabSz="913334" rtl="0" eaLnBrk="1" latinLnBrk="0" hangingPunct="1">
      <a:defRPr sz="1200" kern="1200">
        <a:solidFill>
          <a:schemeClr val="tx1"/>
        </a:solidFill>
        <a:latin typeface="+mn-lt"/>
        <a:ea typeface="+mn-ea"/>
        <a:cs typeface="+mn-cs"/>
      </a:defRPr>
    </a:lvl5pPr>
    <a:lvl6pPr marL="2283366" algn="l" defTabSz="913334" rtl="0" eaLnBrk="1" latinLnBrk="0" hangingPunct="1">
      <a:defRPr sz="1200" kern="1200">
        <a:solidFill>
          <a:schemeClr val="tx1"/>
        </a:solidFill>
        <a:latin typeface="+mn-lt"/>
        <a:ea typeface="+mn-ea"/>
        <a:cs typeface="+mn-cs"/>
      </a:defRPr>
    </a:lvl6pPr>
    <a:lvl7pPr marL="2740002" algn="l" defTabSz="913334" rtl="0" eaLnBrk="1" latinLnBrk="0" hangingPunct="1">
      <a:defRPr sz="1200" kern="1200">
        <a:solidFill>
          <a:schemeClr val="tx1"/>
        </a:solidFill>
        <a:latin typeface="+mn-lt"/>
        <a:ea typeface="+mn-ea"/>
        <a:cs typeface="+mn-cs"/>
      </a:defRPr>
    </a:lvl7pPr>
    <a:lvl8pPr marL="3196640" algn="l" defTabSz="913334" rtl="0" eaLnBrk="1" latinLnBrk="0" hangingPunct="1">
      <a:defRPr sz="1200" kern="1200">
        <a:solidFill>
          <a:schemeClr val="tx1"/>
        </a:solidFill>
        <a:latin typeface="+mn-lt"/>
        <a:ea typeface="+mn-ea"/>
        <a:cs typeface="+mn-cs"/>
      </a:defRPr>
    </a:lvl8pPr>
    <a:lvl9pPr marL="3653279" algn="l" defTabSz="913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a:t>
            </a:fld>
            <a:endParaRPr lang="nl-NL"/>
          </a:p>
        </p:txBody>
      </p:sp>
    </p:spTree>
    <p:extLst>
      <p:ext uri="{BB962C8B-B14F-4D97-AF65-F5344CB8AC3E}">
        <p14:creationId xmlns:p14="http://schemas.microsoft.com/office/powerpoint/2010/main" val="118464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Hierna gaan we dieper in op de rol van Bronhouder en de gegevensleverancier</a:t>
            </a:r>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10</a:t>
            </a:fld>
            <a:endParaRPr lang="nl-NL"/>
          </a:p>
        </p:txBody>
      </p:sp>
    </p:spTree>
    <p:extLst>
      <p:ext uri="{BB962C8B-B14F-4D97-AF65-F5344CB8AC3E}">
        <p14:creationId xmlns:p14="http://schemas.microsoft.com/office/powerpoint/2010/main" val="393508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a:t>Een bronhouder kan zijn bevoegdheid om ondergrondgegevens aan te leveren aan de BRO ook overdragen aan de betrokken gegevensleverancier</a:t>
            </a:r>
          </a:p>
          <a:p>
            <a:endParaRPr lang="en-US"/>
          </a:p>
          <a:p>
            <a:r>
              <a:rPr lang="en-US" err="1"/>
              <a:t>Dit</a:t>
            </a:r>
            <a:r>
              <a:rPr lang="en-US"/>
              <a:t> is de </a:t>
            </a:r>
            <a:r>
              <a:rPr lang="en-US" err="1"/>
              <a:t>tekst</a:t>
            </a:r>
            <a:r>
              <a:rPr lang="en-US"/>
              <a:t> </a:t>
            </a:r>
            <a:r>
              <a:rPr lang="en-US" err="1"/>
              <a:t>uit</a:t>
            </a:r>
            <a:r>
              <a:rPr lang="en-US"/>
              <a:t> de Wet Bro:</a:t>
            </a:r>
            <a:r>
              <a:rPr lang="en-US" baseline="0"/>
              <a:t> </a:t>
            </a:r>
          </a:p>
          <a:p>
            <a:endParaRPr lang="en-US" baseline="0"/>
          </a:p>
          <a:p>
            <a:r>
              <a:rPr lang="nl-NL" sz="1200" i="1" kern="1200">
                <a:solidFill>
                  <a:schemeClr val="tx1"/>
                </a:solidFill>
                <a:effectLst/>
                <a:latin typeface="+mn-lt"/>
                <a:ea typeface="+mn-ea"/>
                <a:cs typeface="+mn-cs"/>
              </a:rPr>
              <a:t>“De bronhouders zijn de bestuursorganen die in het kader van de uitvoering van een publiekrechtelijke taak of bij de uitvoering van werkzaamheden gegevens verkrijgen waarvan wordt voorgesteld dat deze in de basisregistratie ondergrond worden opgenomen.”</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Uit bovengenoemde definitieomschrijving is een bronhouder</a:t>
            </a:r>
          </a:p>
          <a:p>
            <a:pPr marL="285750" indent="-285750">
              <a:buAutoNum type="romanUcParenBoth"/>
            </a:pPr>
            <a:r>
              <a:rPr lang="nl-NL" sz="1200" u="none" kern="1200">
                <a:solidFill>
                  <a:schemeClr val="tx1"/>
                </a:solidFill>
                <a:effectLst/>
                <a:latin typeface="+mn-lt"/>
                <a:ea typeface="+mn-ea"/>
                <a:cs typeface="+mn-cs"/>
              </a:rPr>
              <a:t>een bestuursorgaan </a:t>
            </a:r>
          </a:p>
          <a:p>
            <a:pPr marL="285750" indent="-285750">
              <a:buAutoNum type="romanUcParenBoth"/>
            </a:pPr>
            <a:r>
              <a:rPr lang="nl-NL" sz="1200" u="none" kern="1200">
                <a:solidFill>
                  <a:schemeClr val="tx1"/>
                </a:solidFill>
                <a:effectLst/>
                <a:latin typeface="+mn-lt"/>
                <a:ea typeface="+mn-ea"/>
                <a:cs typeface="+mn-cs"/>
              </a:rPr>
              <a:t>die met de uitvoering van een publiekrechtelijke taak/bij de uitvoering van werkzaamheden gegevens over de ondergrond ontvangt</a:t>
            </a:r>
            <a:r>
              <a:rPr lang="nl-NL" sz="1200" u="sng" kern="1200">
                <a:solidFill>
                  <a:schemeClr val="tx1"/>
                </a:solidFill>
                <a:effectLst/>
                <a:latin typeface="+mn-lt"/>
                <a:ea typeface="+mn-ea"/>
                <a:cs typeface="+mn-cs"/>
              </a:rPr>
              <a:t>.</a:t>
            </a:r>
          </a:p>
          <a:p>
            <a:pPr marL="285750" indent="-285750">
              <a:buAutoNum type="romanUcParenBoth"/>
            </a:pPr>
            <a:endParaRPr lang="nl-NL" sz="1200" u="sng" kern="1200" baseline="0">
              <a:solidFill>
                <a:schemeClr val="tx1"/>
              </a:solidFill>
              <a:effectLst/>
              <a:latin typeface="+mn-lt"/>
              <a:ea typeface="+mn-ea"/>
              <a:cs typeface="+mn-cs"/>
            </a:endParaRPr>
          </a:p>
          <a:p>
            <a:endParaRPr lang="nl-NL" baseline="0"/>
          </a:p>
          <a:p>
            <a:endParaRPr lang="nl-NL" b="1"/>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11</a:t>
            </a:fld>
            <a:endParaRPr lang="nl-NL"/>
          </a:p>
        </p:txBody>
      </p:sp>
    </p:spTree>
    <p:extLst>
      <p:ext uri="{BB962C8B-B14F-4D97-AF65-F5344CB8AC3E}">
        <p14:creationId xmlns:p14="http://schemas.microsoft.com/office/powerpoint/2010/main" val="1636886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aseline="0"/>
              <a:t>Je bent </a:t>
            </a:r>
            <a:r>
              <a:rPr lang="en-US" baseline="0" err="1"/>
              <a:t>bronhouder</a:t>
            </a:r>
            <a:r>
              <a:rPr lang="en-US" baseline="0"/>
              <a:t> </a:t>
            </a:r>
            <a:r>
              <a:rPr lang="en-US" baseline="0" err="1"/>
              <a:t>als</a:t>
            </a:r>
            <a:r>
              <a:rPr lang="en-US" baseline="0"/>
              <a:t> je </a:t>
            </a:r>
            <a:r>
              <a:rPr lang="en-US" baseline="0" err="1"/>
              <a:t>als</a:t>
            </a:r>
            <a:r>
              <a:rPr lang="en-US" baseline="0"/>
              <a:t> </a:t>
            </a:r>
            <a:r>
              <a:rPr lang="en-US" baseline="0" err="1"/>
              <a:t>bestuursorgaan</a:t>
            </a:r>
            <a:r>
              <a:rPr lang="en-US" baseline="0"/>
              <a:t> met de </a:t>
            </a:r>
            <a:r>
              <a:rPr lang="en-US" baseline="0" err="1"/>
              <a:t>uitvoering</a:t>
            </a:r>
            <a:r>
              <a:rPr lang="en-US" baseline="0"/>
              <a:t> van taken of </a:t>
            </a:r>
            <a:r>
              <a:rPr lang="en-US" baseline="0" err="1"/>
              <a:t>werkzaamheden</a:t>
            </a:r>
            <a:r>
              <a:rPr lang="en-US" baseline="0"/>
              <a:t> </a:t>
            </a:r>
            <a:r>
              <a:rPr lang="nl-NL" sz="1200" u="sng" kern="1200">
                <a:solidFill>
                  <a:schemeClr val="tx1"/>
                </a:solidFill>
                <a:effectLst/>
                <a:latin typeface="+mn-lt"/>
                <a:ea typeface="+mn-ea"/>
                <a:cs typeface="+mn-cs"/>
              </a:rPr>
              <a:t>gegevens over de ondergrond ontvangt.</a:t>
            </a:r>
            <a:endParaRPr lang="nl-NL" sz="1200" kern="1200">
              <a:solidFill>
                <a:schemeClr val="tx1"/>
              </a:solidFill>
              <a:effectLst/>
              <a:latin typeface="+mn-lt"/>
              <a:ea typeface="+mn-ea"/>
              <a:cs typeface="+mn-cs"/>
            </a:endParaRPr>
          </a:p>
          <a:p>
            <a:endParaRPr lang="en-US" baseline="0"/>
          </a:p>
          <a:p>
            <a:r>
              <a:rPr lang="en-US" err="1"/>
              <a:t>Bronhouders</a:t>
            </a:r>
            <a:r>
              <a:rPr lang="en-US"/>
              <a:t> </a:t>
            </a:r>
            <a:r>
              <a:rPr lang="en-US" err="1"/>
              <a:t>zijn</a:t>
            </a:r>
            <a:r>
              <a:rPr lang="en-US"/>
              <a:t> </a:t>
            </a:r>
            <a:r>
              <a:rPr lang="en-US" err="1"/>
              <a:t>bestuursorganen</a:t>
            </a:r>
            <a:r>
              <a:rPr lang="en-US" baseline="0"/>
              <a:t> </a:t>
            </a:r>
            <a:r>
              <a:rPr lang="en-US" baseline="0" err="1"/>
              <a:t>zoals</a:t>
            </a:r>
            <a:r>
              <a:rPr lang="en-US" baseline="0"/>
              <a:t> </a:t>
            </a:r>
            <a:r>
              <a:rPr lang="en-US" baseline="0" err="1"/>
              <a:t>gemeenten</a:t>
            </a:r>
            <a:r>
              <a:rPr lang="en-US" baseline="0"/>
              <a:t>, </a:t>
            </a:r>
            <a:r>
              <a:rPr lang="en-US" baseline="0" err="1"/>
              <a:t>waterschappen</a:t>
            </a:r>
            <a:r>
              <a:rPr lang="en-US" baseline="0"/>
              <a:t> </a:t>
            </a:r>
            <a:r>
              <a:rPr lang="en-US" baseline="0" err="1"/>
              <a:t>en</a:t>
            </a:r>
            <a:r>
              <a:rPr lang="en-US" baseline="0"/>
              <a:t> </a:t>
            </a:r>
            <a:r>
              <a:rPr lang="en-US" baseline="0" err="1"/>
              <a:t>provincies</a:t>
            </a:r>
            <a:r>
              <a:rPr lang="en-US" baseline="0"/>
              <a:t>.</a:t>
            </a:r>
          </a:p>
          <a:p>
            <a:r>
              <a:rPr lang="nl-NL"/>
              <a:t>Vanui</a:t>
            </a:r>
            <a:r>
              <a:rPr lang="nl-NL" baseline="0"/>
              <a:t>t de rijksoverheid zijn diverse ministeries en hun uitvoeringsdiensten (zoals Rijkswaterstaat) of Staatsbosbeheer als zelfstandig bestuursorgaan aangewezen als bronhouder. </a:t>
            </a:r>
          </a:p>
          <a:p>
            <a:r>
              <a:rPr lang="nl-NL"/>
              <a:t>In de toekomst kunnen ook andere </a:t>
            </a:r>
            <a:r>
              <a:rPr lang="nl-NL" baseline="0"/>
              <a:t>organisaties worden toegevoegd als bronhouder. Onderzocht wordt of waterleidingbedrijven en bedrijven zoals </a:t>
            </a:r>
            <a:r>
              <a:rPr lang="nl-NL" baseline="0" err="1"/>
              <a:t>Gasunie</a:t>
            </a:r>
            <a:r>
              <a:rPr lang="nl-NL" baseline="0"/>
              <a:t> en </a:t>
            </a:r>
            <a:r>
              <a:rPr lang="nl-NL" baseline="0" err="1"/>
              <a:t>Prorail</a:t>
            </a:r>
            <a:r>
              <a:rPr lang="nl-NL" baseline="0"/>
              <a:t> ook bronhouder kunnen zijn. Daarvoor moet dan wel de wet worden gewijzigd.</a:t>
            </a:r>
          </a:p>
          <a:p>
            <a:endParaRPr lang="nl-NL" baseline="0"/>
          </a:p>
          <a:p>
            <a:endParaRPr lang="nl-NL"/>
          </a:p>
          <a:p>
            <a:endParaRPr lang="nl-NL"/>
          </a:p>
          <a:p>
            <a:r>
              <a:rPr lang="nl-NL" sz="1200"/>
              <a:t>Zij kunnen wel door de bronhouder gemachtigd worden om gegevens bij de BRO aan te leveren in de rol van gegevensleverancier</a:t>
            </a:r>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12</a:t>
            </a:fld>
            <a:endParaRPr lang="nl-NL"/>
          </a:p>
        </p:txBody>
      </p:sp>
    </p:spTree>
    <p:extLst>
      <p:ext uri="{BB962C8B-B14F-4D97-AF65-F5344CB8AC3E}">
        <p14:creationId xmlns:p14="http://schemas.microsoft.com/office/powerpoint/2010/main" val="333449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13</a:t>
            </a:fld>
            <a:endParaRPr lang="nl-NL"/>
          </a:p>
        </p:txBody>
      </p:sp>
    </p:spTree>
    <p:extLst>
      <p:ext uri="{BB962C8B-B14F-4D97-AF65-F5344CB8AC3E}">
        <p14:creationId xmlns:p14="http://schemas.microsoft.com/office/powerpoint/2010/main" val="1816590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Elk bestuursorgaan heeft de verplichting om onderzoekgegevens van de bodem te registreren in de BRO. Zij zijn de bronhouder.</a:t>
            </a:r>
            <a:r>
              <a:rPr lang="nl-NL" baseline="0" dirty="0"/>
              <a:t> </a:t>
            </a:r>
          </a:p>
          <a:p>
            <a:r>
              <a:rPr lang="nl-NL" dirty="0"/>
              <a:t>Ook is ieder bestuursorgaan verplicht om de gegevens te gebruiken bij de inrichting van de fysieke leefomgeving.</a:t>
            </a:r>
            <a:r>
              <a:rPr lang="nl-NL" baseline="0" dirty="0"/>
              <a:t> </a:t>
            </a:r>
          </a:p>
          <a:p>
            <a:r>
              <a:rPr lang="nl-NL" baseline="0" dirty="0"/>
              <a:t>Als getwijfeld word aan de juistheid van de gegevens moet je dit als overheid melden. </a:t>
            </a:r>
          </a:p>
          <a:p>
            <a:r>
              <a:rPr lang="nl-NL" baseline="0" dirty="0"/>
              <a:t>Het kan ook zijn dat je mee moet werken aan het onderzoeken van deze t</a:t>
            </a:r>
            <a:r>
              <a:rPr lang="nl-NL" dirty="0"/>
              <a:t>erugmeldingen.</a:t>
            </a:r>
          </a:p>
          <a:p>
            <a:endParaRPr lang="nl-NL" dirty="0"/>
          </a:p>
          <a:p>
            <a:r>
              <a:rPr lang="nl-NL" dirty="0"/>
              <a:t>Hierna gaan wij uitgebreid in op al deze vier plichten.</a:t>
            </a:r>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14</a:t>
            </a:fld>
            <a:endParaRPr lang="nl-NL"/>
          </a:p>
        </p:txBody>
      </p:sp>
    </p:spTree>
    <p:extLst>
      <p:ext uri="{BB962C8B-B14F-4D97-AF65-F5344CB8AC3E}">
        <p14:creationId xmlns:p14="http://schemas.microsoft.com/office/powerpoint/2010/main" val="2851328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3334" rtl="0" eaLnBrk="1" fontAlgn="auto" latinLnBrk="0" hangingPunct="1">
              <a:lnSpc>
                <a:spcPct val="100000"/>
              </a:lnSpc>
              <a:spcBef>
                <a:spcPts val="0"/>
              </a:spcBef>
              <a:spcAft>
                <a:spcPts val="0"/>
              </a:spcAft>
              <a:buClrTx/>
              <a:buSzTx/>
              <a:buFontTx/>
              <a:buNone/>
              <a:tabLst/>
              <a:defRPr/>
            </a:pPr>
            <a:r>
              <a:rPr lang="nl-NL" sz="1200" b="1"/>
              <a:t>Moeten alleen bronhouders aanleveren?</a:t>
            </a:r>
          </a:p>
          <a:p>
            <a:pPr marL="0" marR="0" indent="0" algn="l" defTabSz="913334" rtl="0" eaLnBrk="1" fontAlgn="auto" latinLnBrk="0" hangingPunct="1">
              <a:lnSpc>
                <a:spcPct val="100000"/>
              </a:lnSpc>
              <a:spcBef>
                <a:spcPts val="0"/>
              </a:spcBef>
              <a:spcAft>
                <a:spcPts val="0"/>
              </a:spcAft>
              <a:buClrTx/>
              <a:buSzTx/>
              <a:buFontTx/>
              <a:buNone/>
              <a:tabLst/>
              <a:defRPr/>
            </a:pPr>
            <a:r>
              <a:rPr lang="nl-NL" sz="1200" b="0" kern="1200">
                <a:solidFill>
                  <a:schemeClr val="tx1"/>
                </a:solidFill>
                <a:effectLst/>
                <a:latin typeface="+mn-lt"/>
                <a:ea typeface="+mn-ea"/>
                <a:cs typeface="+mn-cs"/>
              </a:rPr>
              <a:t>Ja, alleen een bronhouder</a:t>
            </a:r>
            <a:r>
              <a:rPr lang="nl-NL" sz="1200" b="0" kern="1200" baseline="0">
                <a:solidFill>
                  <a:schemeClr val="tx1"/>
                </a:solidFill>
                <a:effectLst/>
                <a:latin typeface="+mn-lt"/>
                <a:ea typeface="+mn-ea"/>
                <a:cs typeface="+mn-cs"/>
              </a:rPr>
              <a:t> moet aanleveren. In</a:t>
            </a:r>
            <a:r>
              <a:rPr lang="nl-NL" baseline="0"/>
              <a:t> de praktijk blijkt wel dat bedrijven veel grondwatermonitoringputten in beheer hebben of veel boringen doen. Als overheid wil je die gegevens graag ontvangen. Bedrijven zijn niet verplicht deze gegevens te leveren. Tenzij in contracten is vastgelegd dat dit moet. </a:t>
            </a:r>
          </a:p>
          <a:p>
            <a:pPr marL="0" marR="0" indent="0" algn="l" defTabSz="913334" rtl="0" eaLnBrk="1" fontAlgn="auto" latinLnBrk="0" hangingPunct="1">
              <a:lnSpc>
                <a:spcPct val="100000"/>
              </a:lnSpc>
              <a:spcBef>
                <a:spcPts val="0"/>
              </a:spcBef>
              <a:spcAft>
                <a:spcPts val="0"/>
              </a:spcAft>
              <a:buClrTx/>
              <a:buSzTx/>
              <a:buFontTx/>
              <a:buNone/>
              <a:tabLst/>
              <a:defRPr/>
            </a:pPr>
            <a:endParaRPr lang="nl-NL" b="1"/>
          </a:p>
          <a:p>
            <a:pPr marL="0" marR="0" indent="0" algn="l" defTabSz="913334" rtl="0" eaLnBrk="1" fontAlgn="auto" latinLnBrk="0" hangingPunct="1">
              <a:lnSpc>
                <a:spcPct val="100000"/>
              </a:lnSpc>
              <a:spcBef>
                <a:spcPts val="0"/>
              </a:spcBef>
              <a:spcAft>
                <a:spcPts val="0"/>
              </a:spcAft>
              <a:buClrTx/>
              <a:buSzTx/>
              <a:buFontTx/>
              <a:buNone/>
              <a:tabLst/>
              <a:defRPr/>
            </a:pPr>
            <a:r>
              <a:rPr lang="nl-NL" b="1"/>
              <a:t>Aanleverplicht: Wat moet worden aangeleverd?</a:t>
            </a:r>
          </a:p>
          <a:p>
            <a:r>
              <a:rPr lang="nl-NL" sz="1200" kern="1200">
                <a:solidFill>
                  <a:schemeClr val="tx1"/>
                </a:solidFill>
                <a:effectLst/>
                <a:latin typeface="+mn-lt"/>
                <a:ea typeface="+mn-ea"/>
                <a:cs typeface="+mn-cs"/>
              </a:rPr>
              <a:t>Een bestuursorgaan moet gegevens over de ondergrond aanleveren die zijn aangewezen als brondocument in het Besluit </a:t>
            </a:r>
            <a:r>
              <a:rPr lang="nl-NL" sz="1200" kern="1200" err="1">
                <a:solidFill>
                  <a:schemeClr val="tx1"/>
                </a:solidFill>
                <a:effectLst/>
                <a:latin typeface="+mn-lt"/>
                <a:ea typeface="+mn-ea"/>
                <a:cs typeface="+mn-cs"/>
              </a:rPr>
              <a:t>Bro</a:t>
            </a:r>
            <a:r>
              <a:rPr lang="nl-NL" sz="1200" kern="1200">
                <a:solidFill>
                  <a:schemeClr val="tx1"/>
                </a:solidFill>
                <a:effectLst/>
                <a:latin typeface="+mn-lt"/>
                <a:ea typeface="+mn-ea"/>
                <a:cs typeface="+mn-cs"/>
              </a:rPr>
              <a:t>. </a:t>
            </a:r>
          </a:p>
          <a:p>
            <a:endParaRPr lang="nl-NL" sz="1200" b="0" kern="1200">
              <a:solidFill>
                <a:schemeClr val="tx1"/>
              </a:solidFill>
              <a:effectLst/>
              <a:latin typeface="+mn-lt"/>
              <a:ea typeface="+mn-ea"/>
              <a:cs typeface="+mn-cs"/>
            </a:endParaRPr>
          </a:p>
          <a:p>
            <a:pPr marL="0" marR="0" indent="0" algn="l" defTabSz="913334"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Wanneer moet Bronhouder aanleveren?</a:t>
            </a:r>
          </a:p>
          <a:p>
            <a:pPr marL="0" marR="0" indent="0" algn="l" defTabSz="913334" rtl="0" eaLnBrk="1" fontAlgn="auto" latinLnBrk="0" hangingPunct="1">
              <a:lnSpc>
                <a:spcPct val="100000"/>
              </a:lnSpc>
              <a:spcBef>
                <a:spcPts val="0"/>
              </a:spcBef>
              <a:spcAft>
                <a:spcPts val="0"/>
              </a:spcAft>
              <a:buClrTx/>
              <a:buSzTx/>
              <a:buFontTx/>
              <a:buNone/>
              <a:tabLst/>
              <a:defRPr/>
            </a:pPr>
            <a:r>
              <a:rPr lang="nl-NL" sz="1200" b="0" i="0" u="none" strike="noStrike" kern="1200" baseline="0">
                <a:solidFill>
                  <a:schemeClr val="tx1"/>
                </a:solidFill>
                <a:latin typeface="+mn-lt"/>
                <a:ea typeface="+mn-ea"/>
                <a:cs typeface="+mn-cs"/>
              </a:rPr>
              <a:t>Wanneer een bronhouder in het bezit is van een brondocument dat ook aan de eisen van de standaarden uit de catalogus voldoet, moet hij dat aanleveren aan de BRO. Ongeacht onder welke naam het oorspronkelijke brondocument bekend staat. Artikel 9 van de Wet </a:t>
            </a:r>
            <a:r>
              <a:rPr lang="nl-NL" sz="1200" b="0" i="0" u="none" strike="noStrike" kern="1200" baseline="0" err="1">
                <a:solidFill>
                  <a:schemeClr val="tx1"/>
                </a:solidFill>
                <a:latin typeface="+mn-lt"/>
                <a:ea typeface="+mn-ea"/>
                <a:cs typeface="+mn-cs"/>
              </a:rPr>
              <a:t>Bro</a:t>
            </a:r>
            <a:r>
              <a:rPr lang="nl-NL" sz="1200" b="0" i="0" u="none" strike="noStrike" kern="1200" baseline="0">
                <a:solidFill>
                  <a:schemeClr val="tx1"/>
                </a:solidFill>
                <a:latin typeface="+mn-lt"/>
                <a:ea typeface="+mn-ea"/>
                <a:cs typeface="+mn-cs"/>
              </a:rPr>
              <a:t> stelt deze levering verplicht.</a:t>
            </a:r>
            <a:endParaRPr lang="nl-NL" b="1"/>
          </a:p>
          <a:p>
            <a:endParaRPr lang="nl-NL"/>
          </a:p>
          <a:p>
            <a:r>
              <a:rPr lang="nl-NL" b="1"/>
              <a:t>Onderzoeksplicht</a:t>
            </a:r>
          </a:p>
          <a:p>
            <a:pPr marL="0" marR="0" lvl="0" indent="0" algn="l" defTabSz="913334" rtl="0" eaLnBrk="1" fontAlgn="auto" latinLnBrk="0" hangingPunct="1">
              <a:lnSpc>
                <a:spcPct val="100000"/>
              </a:lnSpc>
              <a:spcBef>
                <a:spcPts val="0"/>
              </a:spcBef>
              <a:spcAft>
                <a:spcPts val="0"/>
              </a:spcAft>
              <a:buClrTx/>
              <a:buSzTx/>
              <a:buFontTx/>
              <a:buNone/>
              <a:tabLst/>
              <a:defRPr/>
            </a:pPr>
            <a:r>
              <a:rPr lang="nl-NL" sz="1200" b="0" i="0" u="none" strike="noStrike" kern="1200" baseline="0">
                <a:solidFill>
                  <a:schemeClr val="tx1"/>
                </a:solidFill>
                <a:latin typeface="+mn-lt"/>
                <a:ea typeface="+mn-ea"/>
                <a:cs typeface="+mn-cs"/>
              </a:rPr>
              <a:t>Wanneer via de Landelijke Voorziening BRO een terugmelding is gedaan met gerede twijfel over een registratieobject dat door (of namens) de bronhouder is geleverd, dan bent u als bronhouder verantwoordelijk voor onderzoek en eventueel herstel. Het is daarom belangrijk hiervoor een proces in te richten en te schakelen met de oorspronkelijke opdrachtnemer in die het gegeven voor u heeft ingewonnen. Regel dit zo nodig in de standaardcontracten.	</a:t>
            </a:r>
          </a:p>
          <a:p>
            <a:endParaRPr lang="nl-NL" b="1"/>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15</a:t>
            </a:fld>
            <a:endParaRPr lang="nl-NL"/>
          </a:p>
        </p:txBody>
      </p:sp>
    </p:spTree>
    <p:extLst>
      <p:ext uri="{BB962C8B-B14F-4D97-AF65-F5344CB8AC3E}">
        <p14:creationId xmlns:p14="http://schemas.microsoft.com/office/powerpoint/2010/main" val="1558037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a:solidFill>
                  <a:schemeClr val="tx1"/>
                </a:solidFill>
                <a:latin typeface="+mn-lt"/>
                <a:ea typeface="+mn-ea"/>
                <a:cs typeface="+mn-cs"/>
              </a:rPr>
              <a:t>Een bestuursorgaan dat twijfel heeft over de vraag of een authentiek gegeven in de BRO overeenstemt met de fysieke werkelijkheid, meldt dit bij de BRO via formulier </a:t>
            </a:r>
            <a:r>
              <a:rPr lang="nl-NL" sz="1200" b="0" i="0" u="none" strike="noStrike" kern="1200" baseline="0" err="1">
                <a:solidFill>
                  <a:schemeClr val="tx1"/>
                </a:solidFill>
                <a:latin typeface="+mn-lt"/>
                <a:ea typeface="+mn-ea"/>
                <a:cs typeface="+mn-cs"/>
              </a:rPr>
              <a:t>terugmelden</a:t>
            </a:r>
            <a:r>
              <a:rPr lang="nl-NL" sz="1200" b="0" i="0" u="none" strike="noStrike" kern="1200" baseline="0">
                <a:solidFill>
                  <a:schemeClr val="tx1"/>
                </a:solidFill>
                <a:latin typeface="+mn-lt"/>
                <a:ea typeface="+mn-ea"/>
                <a:cs typeface="+mn-cs"/>
              </a:rPr>
              <a:t> op de site van de basisregistratieondergrond. Hij of zij geeft daar ook de reden voor aan.</a:t>
            </a:r>
          </a:p>
          <a:p>
            <a:endParaRPr lang="nl-NL" sz="1200" b="0" i="0" u="none" strike="noStrike" kern="1200" baseline="0">
              <a:solidFill>
                <a:schemeClr val="tx1"/>
              </a:solidFill>
              <a:latin typeface="+mn-lt"/>
              <a:ea typeface="+mn-ea"/>
              <a:cs typeface="+mn-cs"/>
            </a:endParaRPr>
          </a:p>
          <a:p>
            <a:r>
              <a:rPr lang="nl-NL" sz="1200" b="0" i="0" u="none" strike="noStrike" kern="1200" baseline="0">
                <a:solidFill>
                  <a:schemeClr val="tx1"/>
                </a:solidFill>
                <a:latin typeface="+mn-lt"/>
                <a:ea typeface="+mn-ea"/>
                <a:cs typeface="+mn-cs"/>
              </a:rPr>
              <a:t>Wat gebeurt met uw BRO terugmelding?</a:t>
            </a:r>
          </a:p>
          <a:p>
            <a:endParaRPr lang="nl-NL" sz="1200" b="0" i="0" u="none" strike="noStrike" kern="1200" baseline="0">
              <a:solidFill>
                <a:schemeClr val="tx1"/>
              </a:solidFill>
              <a:latin typeface="+mn-lt"/>
              <a:ea typeface="+mn-ea"/>
              <a:cs typeface="+mn-cs"/>
            </a:endParaRPr>
          </a:p>
          <a:p>
            <a:r>
              <a:rPr lang="nl-NL" sz="1200" b="0" i="0" u="none" strike="noStrike" kern="1200" baseline="0">
                <a:solidFill>
                  <a:schemeClr val="tx1"/>
                </a:solidFill>
                <a:latin typeface="+mn-lt"/>
                <a:ea typeface="+mn-ea"/>
                <a:cs typeface="+mn-cs"/>
              </a:rPr>
              <a:t>Wanneer het een terugmelding op een registratieobject betreft, toetst TNO of een melding zodanig is opgesteld dat een bronhouder deze inhoudelijk kan beoordelen. Als dat het geval is, wordt de bronhouder van de terugmelding op de hoogte gesteld. De bronhouder onderzoekt vervolgens de terugmelding. Het kan dan enige tijd duren (wettelijke termijn is 16 weken), maar uiteindelijk brengen we u op de hoogte van het resultaat.</a:t>
            </a:r>
          </a:p>
          <a:p>
            <a:r>
              <a:rPr lang="nl-NL" sz="1200" b="0" i="0" u="none" strike="noStrike" kern="1200" baseline="0">
                <a:solidFill>
                  <a:schemeClr val="tx1"/>
                </a:solidFill>
                <a:latin typeface="+mn-lt"/>
                <a:ea typeface="+mn-ea"/>
                <a:cs typeface="+mn-cs"/>
              </a:rPr>
              <a:t>Voor een terugmelding op een model geldt geen wettelijke oplostermijn. De modelmaker kan besluiten om de terugmelding te verwerken in een volgende release van het model, maar is dit niet verplicht. Tot die tijd staat de terugmelding geregistreerd bij het model. De lijst met actuele terugmeldingen staan op </a:t>
            </a:r>
            <a:r>
              <a:rPr lang="nl-NL" sz="1200" b="0" i="0" u="none" strike="noStrike" kern="1200" baseline="0" err="1">
                <a:solidFill>
                  <a:schemeClr val="tx1"/>
                </a:solidFill>
                <a:latin typeface="+mn-lt"/>
                <a:ea typeface="+mn-ea"/>
                <a:cs typeface="+mn-cs"/>
              </a:rPr>
              <a:t>BROloket</a:t>
            </a:r>
            <a:r>
              <a:rPr lang="nl-NL" sz="1200" b="0" i="0" u="none" strike="noStrike" kern="1200" baseline="0">
                <a:solidFill>
                  <a:schemeClr val="tx1"/>
                </a:solidFill>
                <a:latin typeface="+mn-lt"/>
                <a:ea typeface="+mn-ea"/>
                <a:cs typeface="+mn-cs"/>
              </a:rPr>
              <a:t>.</a:t>
            </a:r>
          </a:p>
          <a:p>
            <a:endParaRPr lang="nl-NL" sz="1200" b="0" i="0" u="none" strike="noStrike" kern="1200" baseline="0">
              <a:solidFill>
                <a:schemeClr val="tx1"/>
              </a:solidFill>
              <a:latin typeface="+mn-lt"/>
              <a:ea typeface="+mn-ea"/>
              <a:cs typeface="+mn-cs"/>
            </a:endParaRPr>
          </a:p>
          <a:p>
            <a:endParaRPr lang="nl-NL" sz="1200" b="0" i="0" u="none" strike="noStrike" kern="1200" baseline="0">
              <a:solidFill>
                <a:schemeClr val="tx1"/>
              </a:solidFill>
              <a:latin typeface="+mn-lt"/>
              <a:ea typeface="+mn-ea"/>
              <a:cs typeface="+mn-cs"/>
            </a:endParaRPr>
          </a:p>
          <a:p>
            <a:r>
              <a:rPr lang="nl-NL" sz="1200" b="1" i="0" u="none" strike="noStrike" kern="1200" baseline="0">
                <a:solidFill>
                  <a:schemeClr val="tx1"/>
                </a:solidFill>
                <a:latin typeface="+mn-lt"/>
                <a:ea typeface="+mn-ea"/>
                <a:cs typeface="+mn-cs"/>
              </a:rPr>
              <a:t>Let op: </a:t>
            </a:r>
            <a:r>
              <a:rPr lang="nl-NL" sz="1200" b="0" i="0" u="none" strike="noStrike" kern="1200" baseline="0">
                <a:solidFill>
                  <a:schemeClr val="tx1"/>
                </a:solidFill>
                <a:latin typeface="+mn-lt"/>
                <a:ea typeface="+mn-ea"/>
                <a:cs typeface="+mn-cs"/>
              </a:rPr>
              <a:t>ook als een bestuursorgaan vermoedt dat een authentiek gegeven in de BRO ontbreekt, is melding daarvan verplicht. 	</a:t>
            </a:r>
          </a:p>
          <a:p>
            <a:r>
              <a:rPr lang="nl-NL" sz="1200" b="0" i="0" u="none" strike="noStrike" kern="1200" baseline="0">
                <a:solidFill>
                  <a:schemeClr val="tx1"/>
                </a:solidFill>
                <a:latin typeface="+mn-lt"/>
                <a:ea typeface="+mn-ea"/>
                <a:cs typeface="+mn-cs"/>
              </a:rPr>
              <a:t>	</a:t>
            </a:r>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16</a:t>
            </a:fld>
            <a:endParaRPr lang="nl-NL"/>
          </a:p>
        </p:txBody>
      </p:sp>
    </p:spTree>
    <p:extLst>
      <p:ext uri="{BB962C8B-B14F-4D97-AF65-F5344CB8AC3E}">
        <p14:creationId xmlns:p14="http://schemas.microsoft.com/office/powerpoint/2010/main" val="392195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Over gebruiksplicht</a:t>
            </a:r>
            <a:r>
              <a:rPr lang="nl-NL" baseline="0"/>
              <a:t> zijn vanuit de praktijk veel vragen.</a:t>
            </a:r>
          </a:p>
          <a:p>
            <a:endParaRPr lang="nl-NL"/>
          </a:p>
          <a:p>
            <a:r>
              <a:rPr lang="nl-NL" b="1"/>
              <a:t>Wetstekst:</a:t>
            </a:r>
          </a:p>
          <a:p>
            <a:r>
              <a:rPr lang="nl-NL" b="0"/>
              <a:t>Soms</a:t>
            </a:r>
            <a:r>
              <a:rPr lang="nl-NL" b="0" baseline="0"/>
              <a:t> is het handig de wetstekst te kennen:</a:t>
            </a:r>
            <a:endParaRPr lang="nl-NL" b="0"/>
          </a:p>
          <a:p>
            <a:pPr marL="0" indent="0">
              <a:buNone/>
            </a:pPr>
            <a:r>
              <a:rPr lang="nl-NL"/>
              <a:t>Art. 27</a:t>
            </a:r>
          </a:p>
          <a:p>
            <a:pPr marL="0" indent="0">
              <a:buNone/>
            </a:pPr>
            <a:r>
              <a:rPr lang="nl-NL"/>
              <a:t>Een bestuursorgaan dat bij de vervulling van zijn publiekrechtelijke taak een gegeven nodig heeft dat krachtens deze wet als authentiek gegeven in de registratie ondergrond beschikbaar is, gebruikt dat authentieke gegeven.</a:t>
            </a:r>
          </a:p>
          <a:p>
            <a:endParaRPr lang="nl-NL"/>
          </a:p>
          <a:p>
            <a:pPr marL="0" indent="0">
              <a:buNone/>
            </a:pPr>
            <a:r>
              <a:rPr lang="nl-NL"/>
              <a:t>Art. 28</a:t>
            </a:r>
          </a:p>
          <a:p>
            <a:pPr marL="0" marR="0" lvl="0" indent="0" algn="l" defTabSz="913334" rtl="0" eaLnBrk="1" fontAlgn="auto" latinLnBrk="0" hangingPunct="1">
              <a:lnSpc>
                <a:spcPct val="100000"/>
              </a:lnSpc>
              <a:spcBef>
                <a:spcPts val="0"/>
              </a:spcBef>
              <a:spcAft>
                <a:spcPts val="0"/>
              </a:spcAft>
              <a:buClrTx/>
              <a:buSzTx/>
              <a:buFontTx/>
              <a:buNone/>
              <a:tabLst/>
              <a:defRPr/>
            </a:pPr>
            <a:r>
              <a:rPr lang="nl-NL"/>
              <a:t>Een bestuursorgaan dat bij de vervulling van zijn publiekrechtelijke taak een model dan wel een gegeven uit een model nodig heeft, dat krachtens deze wet als authentiek model in de registratie ondergrond beschikbaar is, gebruikt dat authentieke model.</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a:p>
          <a:p>
            <a:r>
              <a:rPr lang="nl-NL"/>
              <a:t>Behalve als:</a:t>
            </a:r>
          </a:p>
          <a:p>
            <a:pPr>
              <a:lnSpc>
                <a:spcPct val="150000"/>
              </a:lnSpc>
              <a:buFont typeface="Arial" panose="020B0604020202020204" pitchFamily="34" charset="0"/>
              <a:buChar char="•"/>
            </a:pPr>
            <a:r>
              <a:rPr lang="nl-NL"/>
              <a:t>het desbetreffende gegeven de aantekening «in onderzoek» heeft of als de gebruiker er zelf een melding op heeft gedaan; dit geldt niet</a:t>
            </a:r>
            <a:r>
              <a:rPr lang="nl-NL" baseline="0"/>
              <a:t> als het bestuursorgaan hierdoor zijn publiekrechtelijke taak niet naar behoren kan vervullen.</a:t>
            </a:r>
            <a:endParaRPr lang="nl-NL"/>
          </a:p>
          <a:p>
            <a:pPr>
              <a:lnSpc>
                <a:spcPct val="150000"/>
              </a:lnSpc>
              <a:buFont typeface="Arial" panose="020B0604020202020204" pitchFamily="34" charset="0"/>
              <a:buChar char="•"/>
            </a:pPr>
            <a:r>
              <a:rPr lang="nl-NL"/>
              <a:t>er bij een wettelijk voorschrift anders is bepaald dan in de Wet </a:t>
            </a:r>
            <a:r>
              <a:rPr lang="nl-NL" err="1"/>
              <a:t>Bro</a:t>
            </a:r>
            <a:r>
              <a:rPr lang="nl-NL"/>
              <a:t>;</a:t>
            </a:r>
          </a:p>
          <a:p>
            <a:endParaRPr lang="nl-NL"/>
          </a:p>
          <a:p>
            <a:endParaRPr lang="nl-NL"/>
          </a:p>
          <a:p>
            <a:r>
              <a:rPr lang="nl-NL"/>
              <a:t>Voor bestuursorganen geldt bovendien de </a:t>
            </a:r>
            <a:r>
              <a:rPr lang="nl-NL" u="sng"/>
              <a:t>raadpleegverplichting</a:t>
            </a:r>
            <a:r>
              <a:rPr lang="nl-NL"/>
              <a:t>: men moet bij het voorbereiden of uitvoeren van werkzaamheden de BRO raadplegen en de relevante gegevens overnemen.</a:t>
            </a:r>
          </a:p>
          <a:p>
            <a:endParaRPr lang="nl-NL"/>
          </a:p>
          <a:p>
            <a:r>
              <a:rPr lang="nl-NL" b="1"/>
              <a:t>Opleggen verplicht gebruik</a:t>
            </a:r>
          </a:p>
          <a:p>
            <a:r>
              <a:rPr lang="nl-NL"/>
              <a:t>Een bestuursorgaan kan verder een private organisatie een verplicht gebruik opleggen, als die private partij in opdracht van het bestuursorganen werkzaamheden verricht. Doel van de BRO is immers dat geen dubbel onderzoek met dubbele kosten gedaan hoeft te worden. De opdrachtgever moet dat in zijn opdracht aan de opdrachtnemer regelen.</a:t>
            </a:r>
            <a:endParaRPr lang="nl-NL" sz="1200" kern="1200">
              <a:solidFill>
                <a:schemeClr val="tx1"/>
              </a:solidFill>
              <a:effectLst/>
              <a:latin typeface="+mn-lt"/>
              <a:ea typeface="+mn-ea"/>
              <a:cs typeface="+mn-cs"/>
            </a:endParaRPr>
          </a:p>
          <a:p>
            <a:r>
              <a:rPr lang="nl-NL" sz="1200" u="none" strike="noStrike"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r>
              <a:rPr lang="nl-NL" sz="1200" u="sng" kern="1200">
                <a:solidFill>
                  <a:schemeClr val="tx1"/>
                </a:solidFill>
                <a:effectLst/>
                <a:latin typeface="+mn-lt"/>
                <a:ea typeface="+mn-ea"/>
                <a:cs typeface="+mn-cs"/>
              </a:rPr>
              <a:t>Richtlijn voor toepassing van deze plicht</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Wanneer is een gegeven uit de BRO </a:t>
            </a:r>
            <a:r>
              <a:rPr lang="nl-NL" sz="1200" i="1" kern="1200">
                <a:solidFill>
                  <a:schemeClr val="tx1"/>
                </a:solidFill>
                <a:effectLst/>
                <a:latin typeface="+mn-lt"/>
                <a:ea typeface="+mn-ea"/>
                <a:cs typeface="+mn-cs"/>
              </a:rPr>
              <a:t>nodig</a:t>
            </a:r>
            <a:r>
              <a:rPr lang="nl-NL" sz="1200" kern="1200">
                <a:solidFill>
                  <a:schemeClr val="tx1"/>
                </a:solidFill>
                <a:effectLst/>
                <a:latin typeface="+mn-lt"/>
                <a:ea typeface="+mn-ea"/>
                <a:cs typeface="+mn-cs"/>
              </a:rPr>
              <a:t>? De wet geeft hiervoor geen specificatie, maar laat dit aan uw eigen deskundigheid over. Een bestuursorgaan hoeft niet onder alle omstandigheden de BRO te raadplegen. Als de noodzaak of aanleiding ontbreekt om bodemonderzoek te verrichten, geldt er ook geen BRO-gebruiksplicht. </a:t>
            </a:r>
          </a:p>
          <a:p>
            <a:r>
              <a:rPr lang="nl-NL" sz="1200" kern="1200">
                <a:solidFill>
                  <a:schemeClr val="tx1"/>
                </a:solidFill>
                <a:effectLst/>
                <a:latin typeface="+mn-lt"/>
                <a:ea typeface="+mn-ea"/>
                <a:cs typeface="+mn-cs"/>
              </a:rPr>
              <a:t>Gebruik gegevens uit de BRO als er voor een taak, project of plan een relatie is met de ondergrond. Denk daarbij niet alleen aan projecten waarvoor u de grondsamenstelling en/of draagkracht moet kennen, maar ook aan (gebruik van) grondwater en aardwarmte. Grofweg geldt gebruiksplicht bij de volgende ruimtelijke opgaven:</a:t>
            </a:r>
          </a:p>
          <a:p>
            <a:pPr lvl="0"/>
            <a:r>
              <a:rPr lang="nl-NL" sz="1200" kern="1200">
                <a:solidFill>
                  <a:schemeClr val="tx1"/>
                </a:solidFill>
                <a:effectLst/>
                <a:latin typeface="+mn-lt"/>
                <a:ea typeface="+mn-ea"/>
                <a:cs typeface="+mn-cs"/>
              </a:rPr>
              <a:t>Beheer en beleid openbare ruimte, natuur en erfgoed</a:t>
            </a:r>
          </a:p>
          <a:p>
            <a:pPr lvl="0"/>
            <a:r>
              <a:rPr lang="nl-NL" sz="1200" kern="1200">
                <a:solidFill>
                  <a:schemeClr val="tx1"/>
                </a:solidFill>
                <a:effectLst/>
                <a:latin typeface="+mn-lt"/>
                <a:ea typeface="+mn-ea"/>
                <a:cs typeface="+mn-cs"/>
              </a:rPr>
              <a:t>Stedelijke ontwikkeling, inrichting en planvorming</a:t>
            </a:r>
          </a:p>
          <a:p>
            <a:pPr lvl="0"/>
            <a:r>
              <a:rPr lang="nl-NL" sz="1200" kern="1200">
                <a:solidFill>
                  <a:schemeClr val="tx1"/>
                </a:solidFill>
                <a:effectLst/>
                <a:latin typeface="+mn-lt"/>
                <a:ea typeface="+mn-ea"/>
                <a:cs typeface="+mn-cs"/>
              </a:rPr>
              <a:t>Klimaat, water, energie</a:t>
            </a:r>
          </a:p>
          <a:p>
            <a:pPr lvl="0"/>
            <a:r>
              <a:rPr lang="nl-NL" sz="1200" kern="1200">
                <a:solidFill>
                  <a:schemeClr val="tx1"/>
                </a:solidFill>
                <a:effectLst/>
                <a:latin typeface="+mn-lt"/>
                <a:ea typeface="+mn-ea"/>
                <a:cs typeface="+mn-cs"/>
              </a:rPr>
              <a:t>Verkeer en vervoer</a:t>
            </a:r>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17</a:t>
            </a:fld>
            <a:endParaRPr lang="nl-NL"/>
          </a:p>
        </p:txBody>
      </p:sp>
    </p:spTree>
    <p:extLst>
      <p:ext uri="{BB962C8B-B14F-4D97-AF65-F5344CB8AC3E}">
        <p14:creationId xmlns:p14="http://schemas.microsoft.com/office/powerpoint/2010/main" val="474812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Met de invoering van de BRO zijn ondergrondgegevens openbaar toegankelijk en te benutten voor toekomstige bouwprojecten. </a:t>
            </a:r>
            <a:br>
              <a:rPr lang="nl-NL" sz="1200" kern="1200">
                <a:solidFill>
                  <a:schemeClr val="tx1"/>
                </a:solidFill>
                <a:effectLst/>
                <a:latin typeface="+mn-lt"/>
                <a:ea typeface="+mn-ea"/>
                <a:cs typeface="+mn-cs"/>
              </a:rPr>
            </a:br>
            <a:r>
              <a:rPr lang="nl-NL" sz="1200" kern="1200">
                <a:solidFill>
                  <a:schemeClr val="tx1"/>
                </a:solidFill>
                <a:effectLst/>
                <a:latin typeface="+mn-lt"/>
                <a:ea typeface="+mn-ea"/>
                <a:cs typeface="+mn-cs"/>
              </a:rPr>
              <a:t>Dit</a:t>
            </a:r>
            <a:r>
              <a:rPr lang="nl-NL" sz="1200" kern="1200" baseline="0">
                <a:solidFill>
                  <a:schemeClr val="tx1"/>
                </a:solidFill>
                <a:effectLst/>
                <a:latin typeface="+mn-lt"/>
                <a:ea typeface="+mn-ea"/>
                <a:cs typeface="+mn-cs"/>
              </a:rPr>
              <a:t> heeft invloed op de</a:t>
            </a:r>
            <a:r>
              <a:rPr lang="nl-NL" sz="1200" kern="1200">
                <a:solidFill>
                  <a:schemeClr val="tx1"/>
                </a:solidFill>
                <a:effectLst/>
                <a:latin typeface="+mn-lt"/>
                <a:ea typeface="+mn-ea"/>
                <a:cs typeface="+mn-cs"/>
              </a:rPr>
              <a:t> contractuele verhoudingen en risicoverdeling tussen partijen.  </a:t>
            </a:r>
            <a:br>
              <a:rPr lang="nl-NL" sz="1200" kern="1200">
                <a:solidFill>
                  <a:schemeClr val="tx1"/>
                </a:solidFill>
                <a:effectLst/>
                <a:latin typeface="+mn-lt"/>
                <a:ea typeface="+mn-ea"/>
                <a:cs typeface="+mn-cs"/>
              </a:rPr>
            </a:br>
            <a:r>
              <a:rPr lang="nl-NL" sz="1200" kern="1200">
                <a:solidFill>
                  <a:schemeClr val="tx1"/>
                </a:solidFill>
                <a:effectLst/>
                <a:latin typeface="+mn-lt"/>
                <a:ea typeface="+mn-ea"/>
                <a:cs typeface="+mn-cs"/>
              </a:rPr>
              <a:t>Daarom is een</a:t>
            </a:r>
            <a:r>
              <a:rPr lang="nl-NL" sz="1200" kern="1200" baseline="0">
                <a:solidFill>
                  <a:schemeClr val="tx1"/>
                </a:solidFill>
                <a:effectLst/>
                <a:latin typeface="+mn-lt"/>
                <a:ea typeface="+mn-ea"/>
                <a:cs typeface="+mn-cs"/>
              </a:rPr>
              <a:t> en ander juridisch uitgezocht. De tekst op deze dia is daarvan de vertaling.</a:t>
            </a:r>
            <a:endParaRPr lang="nl-NL" sz="1200" kern="1200">
              <a:solidFill>
                <a:schemeClr val="tx1"/>
              </a:solidFill>
              <a:effectLst/>
              <a:latin typeface="+mn-lt"/>
              <a:ea typeface="+mn-ea"/>
              <a:cs typeface="+mn-cs"/>
            </a:endParaRPr>
          </a:p>
          <a:p>
            <a:endParaRPr lang="nl-NL" sz="1200" i="1" kern="1200">
              <a:solidFill>
                <a:schemeClr val="tx1"/>
              </a:solidFill>
              <a:effectLst/>
              <a:latin typeface="+mn-lt"/>
              <a:ea typeface="+mn-ea"/>
              <a:cs typeface="+mn-cs"/>
            </a:endParaRPr>
          </a:p>
          <a:p>
            <a:pPr marL="0" marR="0" lvl="0" indent="0" algn="l" defTabSz="913334" rtl="0" eaLnBrk="1" fontAlgn="auto" latinLnBrk="0" hangingPunct="1">
              <a:lnSpc>
                <a:spcPct val="100000"/>
              </a:lnSpc>
              <a:spcBef>
                <a:spcPts val="0"/>
              </a:spcBef>
              <a:spcAft>
                <a:spcPts val="0"/>
              </a:spcAft>
              <a:buClrTx/>
              <a:buSzTx/>
              <a:buFontTx/>
              <a:buNone/>
              <a:tabLst/>
              <a:defRPr/>
            </a:pPr>
            <a:endParaRPr lang="nl-NL" sz="1200" i="1" kern="1200">
              <a:solidFill>
                <a:schemeClr val="tx1"/>
              </a:solidFill>
              <a:effectLst/>
              <a:latin typeface="+mn-lt"/>
              <a:ea typeface="+mn-ea"/>
              <a:cs typeface="+mn-cs"/>
            </a:endParaRPr>
          </a:p>
          <a:p>
            <a:pPr marL="0" marR="0" lvl="0" indent="0" algn="l" defTabSz="913334" rtl="0" eaLnBrk="1" fontAlgn="auto" latinLnBrk="0" hangingPunct="1">
              <a:lnSpc>
                <a:spcPct val="100000"/>
              </a:lnSpc>
              <a:spcBef>
                <a:spcPts val="0"/>
              </a:spcBef>
              <a:spcAft>
                <a:spcPts val="0"/>
              </a:spcAft>
              <a:buClrTx/>
              <a:buSzTx/>
              <a:buFontTx/>
              <a:buNone/>
              <a:tabLst/>
              <a:defRPr/>
            </a:pPr>
            <a:r>
              <a:rPr lang="nl-NL" sz="1200" i="1" kern="1200">
                <a:solidFill>
                  <a:schemeClr val="tx1"/>
                </a:solidFill>
                <a:effectLst/>
                <a:latin typeface="+mn-lt"/>
                <a:ea typeface="+mn-ea"/>
                <a:cs typeface="+mn-cs"/>
              </a:rPr>
              <a:t>Achtergrondinformatie:</a:t>
            </a:r>
          </a:p>
          <a:p>
            <a:pPr marL="0" marR="0" lvl="0" indent="0" algn="l" defTabSz="913334"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Croon advocaten heeft advies uitgebracht over de aansprakelijkheid van bronhouders,</a:t>
            </a:r>
            <a:r>
              <a:rPr lang="nl-NL" sz="1200" kern="1200" baseline="0">
                <a:solidFill>
                  <a:schemeClr val="tx1"/>
                </a:solidFill>
                <a:effectLst/>
                <a:latin typeface="+mn-lt"/>
                <a:ea typeface="+mn-ea"/>
                <a:cs typeface="+mn-cs"/>
              </a:rPr>
              <a:t> (her)gebruikers en</a:t>
            </a:r>
            <a:r>
              <a:rPr lang="nl-NL" sz="1200" kern="1200">
                <a:solidFill>
                  <a:schemeClr val="tx1"/>
                </a:solidFill>
                <a:effectLst/>
                <a:latin typeface="+mn-lt"/>
                <a:ea typeface="+mn-ea"/>
                <a:cs typeface="+mn-cs"/>
              </a:rPr>
              <a:t> partijen die informatie aanleveren over de ondergrond aan bronhouders.</a:t>
            </a:r>
            <a:r>
              <a:rPr lang="nl-NL" sz="1200" kern="1200" baseline="0">
                <a:solidFill>
                  <a:schemeClr val="tx1"/>
                </a:solidFill>
                <a:effectLst/>
                <a:latin typeface="+mn-lt"/>
                <a:ea typeface="+mn-ea"/>
                <a:cs typeface="+mn-cs"/>
              </a:rPr>
              <a:t>. Het gehele advies </a:t>
            </a:r>
            <a:r>
              <a:rPr lang="nl-NL" baseline="0"/>
              <a:t>staat op de BRO-website. </a:t>
            </a:r>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18</a:t>
            </a:fld>
            <a:endParaRPr lang="nl-NL"/>
          </a:p>
        </p:txBody>
      </p:sp>
    </p:spTree>
    <p:extLst>
      <p:ext uri="{BB962C8B-B14F-4D97-AF65-F5344CB8AC3E}">
        <p14:creationId xmlns:p14="http://schemas.microsoft.com/office/powerpoint/2010/main" val="26098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a:p>
          <a:p>
            <a:pPr marL="171450" indent="-171450">
              <a:buFont typeface="Arial" panose="020B0604020202020204" pitchFamily="34" charset="0"/>
              <a:buChar char="•"/>
            </a:pPr>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2</a:t>
            </a:fld>
            <a:endParaRPr lang="nl-NL"/>
          </a:p>
        </p:txBody>
      </p:sp>
    </p:spTree>
    <p:extLst>
      <p:ext uri="{BB962C8B-B14F-4D97-AF65-F5344CB8AC3E}">
        <p14:creationId xmlns:p14="http://schemas.microsoft.com/office/powerpoint/2010/main" val="309197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noProof="0">
                <a:solidFill>
                  <a:schemeClr val="tx1"/>
                </a:solidFill>
                <a:effectLst/>
                <a:latin typeface="+mn-lt"/>
                <a:ea typeface="+mn-ea"/>
                <a:cs typeface="+mn-cs"/>
              </a:rPr>
              <a:t>Aan</a:t>
            </a:r>
            <a:r>
              <a:rPr lang="nl-NL" sz="1200" kern="1200" baseline="0" noProof="0">
                <a:solidFill>
                  <a:schemeClr val="tx1"/>
                </a:solidFill>
                <a:effectLst/>
                <a:latin typeface="+mn-lt"/>
                <a:ea typeface="+mn-ea"/>
                <a:cs typeface="+mn-cs"/>
              </a:rPr>
              <a:t> het einde van de presentatie weet u:</a:t>
            </a:r>
          </a:p>
          <a:p>
            <a:pPr marL="171450" lvl="0" indent="-171450">
              <a:buFont typeface="Wingdings" panose="05000000000000000000" pitchFamily="2" charset="2"/>
              <a:buChar char="Ø"/>
            </a:pPr>
            <a:endParaRPr lang="nl-NL" sz="1200" kern="1200" noProof="0">
              <a:solidFill>
                <a:schemeClr val="tx1"/>
              </a:solidFill>
              <a:effectLst/>
              <a:latin typeface="+mn-lt"/>
              <a:ea typeface="+mn-ea"/>
              <a:cs typeface="+mn-cs"/>
            </a:endParaRPr>
          </a:p>
          <a:p>
            <a:pPr marL="171450" lvl="0" indent="-171450">
              <a:buFont typeface="Wingdings" panose="05000000000000000000" pitchFamily="2" charset="2"/>
              <a:buChar char="Ø"/>
            </a:pPr>
            <a:r>
              <a:rPr lang="nl-NL" sz="1200" kern="1200" noProof="0">
                <a:solidFill>
                  <a:schemeClr val="tx1"/>
                </a:solidFill>
                <a:effectLst/>
                <a:latin typeface="+mn-lt"/>
                <a:ea typeface="+mn-ea"/>
                <a:cs typeface="+mn-cs"/>
              </a:rPr>
              <a:t>Wat de Wet Bro, Besluit Bro en regeling Bro regelen</a:t>
            </a:r>
          </a:p>
          <a:p>
            <a:pPr marL="171450" lvl="0" indent="-171450">
              <a:buFont typeface="Wingdings" panose="05000000000000000000" pitchFamily="2" charset="2"/>
              <a:buChar char="Ø"/>
            </a:pPr>
            <a:r>
              <a:rPr lang="nl-NL" sz="1200" kern="1200" noProof="0">
                <a:solidFill>
                  <a:schemeClr val="tx1"/>
                </a:solidFill>
                <a:effectLst/>
                <a:latin typeface="+mn-lt"/>
                <a:ea typeface="+mn-ea"/>
                <a:cs typeface="+mn-cs"/>
              </a:rPr>
              <a:t>Welke rollen en verantwoordelijkheden</a:t>
            </a:r>
            <a:r>
              <a:rPr lang="nl-NL" sz="1200" kern="1200" baseline="0" noProof="0">
                <a:solidFill>
                  <a:schemeClr val="tx1"/>
                </a:solidFill>
                <a:effectLst/>
                <a:latin typeface="+mn-lt"/>
                <a:ea typeface="+mn-ea"/>
                <a:cs typeface="+mn-cs"/>
              </a:rPr>
              <a:t> voortvloeien uit de Wet- en regelgeving</a:t>
            </a:r>
            <a:endParaRPr lang="nl-NL" sz="1200" kern="1200" noProof="0">
              <a:solidFill>
                <a:schemeClr val="tx1"/>
              </a:solidFill>
              <a:effectLst/>
              <a:latin typeface="+mn-lt"/>
              <a:ea typeface="+mn-ea"/>
              <a:cs typeface="+mn-cs"/>
            </a:endParaRPr>
          </a:p>
          <a:p>
            <a:pPr marL="171450" lvl="0" indent="-171450">
              <a:buFont typeface="Wingdings" panose="05000000000000000000" pitchFamily="2" charset="2"/>
              <a:buChar char="Ø"/>
            </a:pPr>
            <a:r>
              <a:rPr lang="nl-NL" sz="1200" kern="1200" noProof="0">
                <a:solidFill>
                  <a:schemeClr val="tx1"/>
                </a:solidFill>
                <a:effectLst/>
                <a:latin typeface="+mn-lt"/>
                <a:ea typeface="+mn-ea"/>
                <a:cs typeface="+mn-cs"/>
              </a:rPr>
              <a:t>Wat en wie (een) Bronhouder is</a:t>
            </a:r>
          </a:p>
          <a:p>
            <a:pPr marL="171450" marR="0" lvl="0" indent="-171450" algn="l" defTabSz="91333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kern="1200" noProof="0">
                <a:solidFill>
                  <a:schemeClr val="tx1"/>
                </a:solidFill>
                <a:effectLst/>
                <a:latin typeface="+mn-lt"/>
                <a:ea typeface="+mn-ea"/>
                <a:cs typeface="+mn-cs"/>
              </a:rPr>
              <a:t>Welke</a:t>
            </a:r>
            <a:r>
              <a:rPr lang="nl-NL" sz="1200" kern="1200" baseline="0" noProof="0">
                <a:solidFill>
                  <a:schemeClr val="tx1"/>
                </a:solidFill>
                <a:effectLst/>
                <a:latin typeface="+mn-lt"/>
                <a:ea typeface="+mn-ea"/>
                <a:cs typeface="+mn-cs"/>
              </a:rPr>
              <a:t> </a:t>
            </a:r>
            <a:r>
              <a:rPr lang="nl-NL" sz="1200" kern="1200" noProof="0">
                <a:solidFill>
                  <a:schemeClr val="tx1"/>
                </a:solidFill>
                <a:effectLst/>
                <a:latin typeface="+mn-lt"/>
                <a:ea typeface="+mn-ea"/>
                <a:cs typeface="+mn-cs"/>
              </a:rPr>
              <a:t>wettelijke plichten uit de Wet Bro volgen</a:t>
            </a:r>
          </a:p>
          <a:p>
            <a:pPr marL="171450" lvl="0" indent="-171450">
              <a:buFont typeface="Wingdings" panose="05000000000000000000" pitchFamily="2" charset="2"/>
              <a:buChar char="Ø"/>
            </a:pPr>
            <a:r>
              <a:rPr lang="nl-NL" sz="1200" kern="1200" noProof="0">
                <a:solidFill>
                  <a:schemeClr val="tx1"/>
                </a:solidFill>
                <a:effectLst/>
                <a:latin typeface="+mn-lt"/>
                <a:ea typeface="+mn-ea"/>
                <a:cs typeface="+mn-cs"/>
              </a:rPr>
              <a:t>Hoe het zit</a:t>
            </a:r>
            <a:r>
              <a:rPr lang="nl-NL" sz="1200" kern="1200" baseline="0" noProof="0">
                <a:solidFill>
                  <a:schemeClr val="tx1"/>
                </a:solidFill>
                <a:effectLst/>
                <a:latin typeface="+mn-lt"/>
                <a:ea typeface="+mn-ea"/>
                <a:cs typeface="+mn-cs"/>
              </a:rPr>
              <a:t> met aansprakelijkheid </a:t>
            </a:r>
          </a:p>
          <a:p>
            <a:pPr marL="171450" lvl="0" indent="-171450">
              <a:buFont typeface="Wingdings" panose="05000000000000000000" pitchFamily="2" charset="2"/>
              <a:buChar char="Ø"/>
            </a:pPr>
            <a:endParaRPr lang="nl-NL"/>
          </a:p>
          <a:p>
            <a:pPr marL="0" marR="0" lvl="0" indent="0" algn="l" defTabSz="913334"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3</a:t>
            </a:fld>
            <a:endParaRPr lang="nl-NL"/>
          </a:p>
        </p:txBody>
      </p:sp>
    </p:spTree>
    <p:extLst>
      <p:ext uri="{BB962C8B-B14F-4D97-AF65-F5344CB8AC3E}">
        <p14:creationId xmlns:p14="http://schemas.microsoft.com/office/powerpoint/2010/main" val="405322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baseline="0"/>
              <a:t>Wet en regelgeving met een handige opbouw</a:t>
            </a:r>
          </a:p>
          <a:p>
            <a:r>
              <a:rPr lang="nl-NL" baseline="0"/>
              <a:t>Deze opbouw van de wet- en regelingeving zal u misschien wel bekend voorkomen. De opbouw is gelijk aan veel andere onderwerpen die in Wet- en regelgeving zijn vastgelegd. </a:t>
            </a:r>
          </a:p>
          <a:p>
            <a:endParaRPr lang="nl-NL" baseline="0"/>
          </a:p>
          <a:p>
            <a:r>
              <a:rPr lang="nl-NL" baseline="0"/>
              <a:t>Een indeling in wet, besluit en regeling maakt het mogelijk om bijvoorbeeld wijzigingen in de praktische uitvoering sneller en zonder lang wetgevingsproces door te voeren. Die zitten immers in de regeling en aanpassing van de regeling is relatief makkelijk.</a:t>
            </a:r>
          </a:p>
          <a:p>
            <a:endParaRPr lang="nl-NL" baseline="0"/>
          </a:p>
          <a:p>
            <a:r>
              <a:rPr lang="nl-NL" baseline="0"/>
              <a:t>De teksten van wet, besluit en regeling voor de BRO zijn niet lang. Neem eens een kijkje! </a:t>
            </a:r>
          </a:p>
          <a:p>
            <a:endParaRPr lang="nl-NL"/>
          </a:p>
          <a:p>
            <a:endParaRPr lang="nl-NL" baseline="0"/>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4</a:t>
            </a:fld>
            <a:endParaRPr lang="nl-NL"/>
          </a:p>
        </p:txBody>
      </p:sp>
    </p:spTree>
    <p:extLst>
      <p:ext uri="{BB962C8B-B14F-4D97-AF65-F5344CB8AC3E}">
        <p14:creationId xmlns:p14="http://schemas.microsoft.com/office/powerpoint/2010/main" val="98614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Wet Bro</a:t>
            </a:r>
          </a:p>
          <a:p>
            <a:r>
              <a:rPr lang="nl-NL"/>
              <a:t>De Wet Bro is een kaderwet. Een kaderwet regelt</a:t>
            </a:r>
            <a:r>
              <a:rPr lang="nl-NL" sz="1200" b="0" kern="1200">
                <a:solidFill>
                  <a:schemeClr val="tx1"/>
                </a:solidFill>
                <a:effectLst/>
                <a:latin typeface="+mn-lt"/>
                <a:ea typeface="+mn-ea"/>
                <a:cs typeface="+mn-cs"/>
              </a:rPr>
              <a:t> de algemene principes, verantwoordelijkheden en procedures, maar bevat</a:t>
            </a:r>
            <a:r>
              <a:rPr lang="nl-NL" sz="1200" b="0" kern="1200" baseline="0">
                <a:solidFill>
                  <a:schemeClr val="tx1"/>
                </a:solidFill>
                <a:effectLst/>
                <a:latin typeface="+mn-lt"/>
                <a:ea typeface="+mn-ea"/>
                <a:cs typeface="+mn-cs"/>
              </a:rPr>
              <a:t> </a:t>
            </a:r>
            <a:r>
              <a:rPr lang="nl-NL" sz="1200" b="0" kern="1200">
                <a:solidFill>
                  <a:schemeClr val="tx1"/>
                </a:solidFill>
                <a:effectLst/>
                <a:latin typeface="+mn-lt"/>
                <a:ea typeface="+mn-ea"/>
                <a:cs typeface="+mn-cs"/>
              </a:rPr>
              <a:t>geen gedetailleerde regels.</a:t>
            </a:r>
          </a:p>
          <a:p>
            <a:endParaRPr lang="nl-NL" baseline="0"/>
          </a:p>
          <a:p>
            <a:r>
              <a:rPr lang="nl-NL"/>
              <a:t>De Wet Bro regelt : </a:t>
            </a:r>
          </a:p>
          <a:p>
            <a:r>
              <a:rPr lang="nl-NL">
                <a:sym typeface="Wingdings" panose="05000000000000000000" pitchFamily="2" charset="2"/>
              </a:rPr>
              <a:t>	 </a:t>
            </a:r>
            <a:r>
              <a:rPr lang="nl-NL"/>
              <a:t>inrichting en </a:t>
            </a:r>
          </a:p>
          <a:p>
            <a:r>
              <a:rPr lang="nl-NL"/>
              <a:t>	</a:t>
            </a:r>
            <a:r>
              <a:rPr lang="nl-NL">
                <a:sym typeface="Wingdings" panose="05000000000000000000" pitchFamily="2" charset="2"/>
              </a:rPr>
              <a:t> </a:t>
            </a:r>
            <a:r>
              <a:rPr lang="nl-NL"/>
              <a:t>opbouw van de basisregistratie ondergrond. </a:t>
            </a:r>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5</a:t>
            </a:fld>
            <a:endParaRPr lang="nl-NL"/>
          </a:p>
        </p:txBody>
      </p:sp>
    </p:spTree>
    <p:extLst>
      <p:ext uri="{BB962C8B-B14F-4D97-AF65-F5344CB8AC3E}">
        <p14:creationId xmlns:p14="http://schemas.microsoft.com/office/powerpoint/2010/main" val="280031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Extra informatie:</a:t>
            </a:r>
          </a:p>
          <a:p>
            <a:endParaRPr lang="nl-NL" baseline="0"/>
          </a:p>
          <a:p>
            <a:pPr marL="171450" indent="-171450">
              <a:buFont typeface="Arial" panose="020B0604020202020204" pitchFamily="34" charset="0"/>
              <a:buChar char="•"/>
            </a:pPr>
            <a:r>
              <a:rPr lang="nl-NL" sz="1200" kern="1200">
                <a:solidFill>
                  <a:schemeClr val="tx1"/>
                </a:solidFill>
                <a:effectLst/>
                <a:latin typeface="+mn-lt"/>
                <a:ea typeface="+mn-ea"/>
                <a:cs typeface="+mn-cs"/>
              </a:rPr>
              <a:t>Verkenningen: het gaat hier</a:t>
            </a:r>
            <a:r>
              <a:rPr lang="nl-NL" sz="1200" kern="1200" baseline="0">
                <a:solidFill>
                  <a:schemeClr val="tx1"/>
                </a:solidFill>
                <a:effectLst/>
                <a:latin typeface="+mn-lt"/>
                <a:ea typeface="+mn-ea"/>
                <a:cs typeface="+mn-cs"/>
              </a:rPr>
              <a:t> niet om</a:t>
            </a:r>
            <a:r>
              <a:rPr lang="nl-NL" sz="1200" kern="1200">
                <a:solidFill>
                  <a:schemeClr val="tx1"/>
                </a:solidFill>
                <a:effectLst/>
                <a:latin typeface="+mn-lt"/>
                <a:ea typeface="+mn-ea"/>
                <a:cs typeface="+mn-cs"/>
              </a:rPr>
              <a:t> onderzoek, maar</a:t>
            </a:r>
            <a:r>
              <a:rPr lang="nl-NL" sz="1200" kern="1200" baseline="0">
                <a:solidFill>
                  <a:schemeClr val="tx1"/>
                </a:solidFill>
                <a:effectLst/>
                <a:latin typeface="+mn-lt"/>
                <a:ea typeface="+mn-ea"/>
                <a:cs typeface="+mn-cs"/>
              </a:rPr>
              <a:t> echt om de gegevens die uit boringen en sonderingen komen en bijvoorbeeld de beschrijvingen en analyses daarvan.</a:t>
            </a:r>
            <a:br>
              <a:rPr lang="nl-NL" sz="1200" kern="1200" baseline="0">
                <a:solidFill>
                  <a:schemeClr val="tx1"/>
                </a:solidFill>
                <a:effectLst/>
                <a:latin typeface="+mn-lt"/>
                <a:ea typeface="+mn-ea"/>
                <a:cs typeface="+mn-cs"/>
              </a:rPr>
            </a:br>
            <a:endParaRPr lang="nl-NL" sz="1200" kern="1200">
              <a:solidFill>
                <a:schemeClr val="tx1"/>
              </a:solidFill>
              <a:effectLst/>
              <a:latin typeface="+mn-lt"/>
              <a:ea typeface="+mn-ea"/>
              <a:cs typeface="+mn-cs"/>
            </a:endParaRPr>
          </a:p>
          <a:p>
            <a:pPr marL="171450" indent="-171450">
              <a:buFont typeface="Arial" panose="020B0604020202020204" pitchFamily="34" charset="0"/>
              <a:buChar char="•"/>
            </a:pPr>
            <a:r>
              <a:rPr lang="nl-NL" sz="1200" kern="1200">
                <a:solidFill>
                  <a:schemeClr val="tx1"/>
                </a:solidFill>
                <a:effectLst/>
                <a:latin typeface="+mn-lt"/>
                <a:ea typeface="+mn-ea"/>
                <a:cs typeface="+mn-cs"/>
              </a:rPr>
              <a:t>Vergunningen: het gaat om vergunningen voor het winnen, benutten of opslaan van stoffen in of uit de diepe ondergrond. </a:t>
            </a:r>
          </a:p>
          <a:p>
            <a:pPr marL="171450" marR="0" lvl="0" indent="-171450" algn="l" defTabSz="9133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kern="1200">
              <a:solidFill>
                <a:schemeClr val="tx1"/>
              </a:solidFill>
              <a:effectLst/>
              <a:latin typeface="+mn-lt"/>
              <a:ea typeface="+mn-ea"/>
              <a:cs typeface="+mn-cs"/>
            </a:endParaRPr>
          </a:p>
          <a:p>
            <a:pPr marL="171450" marR="0" lvl="0" indent="-171450" algn="l" defTabSz="9133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a:solidFill>
                  <a:schemeClr val="tx1"/>
                </a:solidFill>
                <a:effectLst/>
                <a:latin typeface="+mn-lt"/>
                <a:ea typeface="+mn-ea"/>
                <a:cs typeface="+mn-cs"/>
              </a:rPr>
              <a:t>Denk bij ondergrondse</a:t>
            </a:r>
            <a:r>
              <a:rPr lang="nl-NL" sz="1200" kern="1200" baseline="0">
                <a:solidFill>
                  <a:schemeClr val="tx1"/>
                </a:solidFill>
                <a:effectLst/>
                <a:latin typeface="+mn-lt"/>
                <a:ea typeface="+mn-ea"/>
                <a:cs typeface="+mn-cs"/>
              </a:rPr>
              <a:t> constructies niet aan parkeergarages en metrostations. Deze zijn te vinden in de Basisregistratie Adressen en Gebouwen (BAG). Het gaat om constructies die samenhangen met de registratieobjecten. </a:t>
            </a:r>
            <a:endParaRPr lang="nl-NL" sz="1200" kern="1200">
              <a:solidFill>
                <a:schemeClr val="tx1"/>
              </a:solidFill>
              <a:effectLst/>
              <a:latin typeface="+mn-lt"/>
              <a:ea typeface="+mn-ea"/>
              <a:cs typeface="+mn-cs"/>
            </a:endParaRPr>
          </a:p>
          <a:p>
            <a:pPr marL="171450" indent="-171450">
              <a:buFont typeface="Arial" panose="020B0604020202020204" pitchFamily="34" charset="0"/>
              <a:buChar char="•"/>
            </a:pPr>
            <a:endParaRPr lang="nl-NL" sz="1200" b="0" kern="1200">
              <a:solidFill>
                <a:schemeClr val="tx1"/>
              </a:solidFill>
              <a:effectLst/>
              <a:latin typeface="+mn-lt"/>
              <a:ea typeface="+mn-ea"/>
              <a:cs typeface="+mn-cs"/>
            </a:endParaRPr>
          </a:p>
          <a:p>
            <a:pPr marL="171450" marR="0" lvl="0" indent="-171450" algn="l" defTabSz="9133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a:t>Modellen: het gaat hier om authentieke BRO-modellen.</a:t>
            </a:r>
            <a:r>
              <a:rPr lang="nl-NL" b="0" baseline="0"/>
              <a:t> </a:t>
            </a:r>
            <a:r>
              <a:rPr lang="nl-NL" b="0"/>
              <a:t>Welke modellen of gegevens authentiek zijn,</a:t>
            </a:r>
            <a:r>
              <a:rPr lang="nl-NL" b="0" baseline="0"/>
              <a:t> ligt vast in </a:t>
            </a:r>
            <a:r>
              <a:rPr lang="nl-NL"/>
              <a:t>de Wet</a:t>
            </a:r>
            <a:r>
              <a:rPr lang="nl-NL" baseline="0"/>
              <a:t> Bro. </a:t>
            </a:r>
          </a:p>
          <a:p>
            <a:endParaRPr lang="nl-NL" b="1"/>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6</a:t>
            </a:fld>
            <a:endParaRPr lang="nl-NL"/>
          </a:p>
        </p:txBody>
      </p:sp>
    </p:spTree>
    <p:extLst>
      <p:ext uri="{BB962C8B-B14F-4D97-AF65-F5344CB8AC3E}">
        <p14:creationId xmlns:p14="http://schemas.microsoft.com/office/powerpoint/2010/main" val="3411971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Besluit Bro</a:t>
            </a:r>
            <a:endParaRPr lang="nl-NL" b="0"/>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pPr marL="0" marR="0" lvl="0" indent="0" algn="l" defTabSz="913334" rtl="0" eaLnBrk="1" fontAlgn="auto" latinLnBrk="0" hangingPunct="1">
              <a:lnSpc>
                <a:spcPct val="100000"/>
              </a:lnSpc>
              <a:spcBef>
                <a:spcPts val="0"/>
              </a:spcBef>
              <a:spcAft>
                <a:spcPts val="0"/>
              </a:spcAft>
              <a:buClrTx/>
              <a:buSzTx/>
              <a:buFontTx/>
              <a:buNone/>
              <a:tabLst/>
              <a:defRPr/>
            </a:pPr>
            <a:r>
              <a:rPr lang="nl-NL" b="0" baseline="0"/>
              <a:t>Het besluit Bro r</a:t>
            </a:r>
            <a:r>
              <a:rPr lang="nl-NL" b="0"/>
              <a:t>egelt de verschillende tranches inhoudelijk. Ieder jaar start een nieuwe </a:t>
            </a:r>
            <a:r>
              <a:rPr lang="nl-NL" b="0" err="1"/>
              <a:t>tranch</a:t>
            </a:r>
            <a:r>
              <a:rPr lang="nl-NL" b="0"/>
              <a:t>.</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pPr marL="0" marR="0" lvl="0" indent="0" algn="l" defTabSz="913334" rtl="0" eaLnBrk="1" fontAlgn="auto" latinLnBrk="0" hangingPunct="1">
              <a:lnSpc>
                <a:spcPct val="100000"/>
              </a:lnSpc>
              <a:spcBef>
                <a:spcPts val="0"/>
              </a:spcBef>
              <a:spcAft>
                <a:spcPts val="0"/>
              </a:spcAft>
              <a:buClrTx/>
              <a:buSzTx/>
              <a:buFontTx/>
              <a:buNone/>
              <a:tabLst/>
              <a:defRPr/>
            </a:pPr>
            <a:r>
              <a:rPr lang="nl-NL" b="0" baseline="0"/>
              <a:t>Het Besluit Bro bevat daarnaast enkele regels over</a:t>
            </a:r>
          </a:p>
          <a:p>
            <a:pPr marL="171450" marR="0" lvl="0" indent="-171450" algn="l" defTabSz="913334" rtl="0" eaLnBrk="1" fontAlgn="auto" latinLnBrk="0" hangingPunct="1">
              <a:lnSpc>
                <a:spcPct val="100000"/>
              </a:lnSpc>
              <a:spcBef>
                <a:spcPts val="0"/>
              </a:spcBef>
              <a:spcAft>
                <a:spcPts val="0"/>
              </a:spcAft>
              <a:buClrTx/>
              <a:buSzTx/>
              <a:buFontTx/>
              <a:buChar char="-"/>
              <a:tabLst/>
              <a:defRPr/>
            </a:pPr>
            <a:r>
              <a:rPr lang="nl-NL" b="0" baseline="0"/>
              <a:t>welke informatie in de basisregistratie ondergrond is opgenomen </a:t>
            </a:r>
          </a:p>
          <a:p>
            <a:pPr marL="171450" marR="0" lvl="0" indent="-171450" algn="l" defTabSz="913334" rtl="0" eaLnBrk="1" fontAlgn="auto" latinLnBrk="0" hangingPunct="1">
              <a:lnSpc>
                <a:spcPct val="100000"/>
              </a:lnSpc>
              <a:spcBef>
                <a:spcPts val="0"/>
              </a:spcBef>
              <a:spcAft>
                <a:spcPts val="0"/>
              </a:spcAft>
              <a:buClrTx/>
              <a:buSzTx/>
              <a:buFontTx/>
              <a:buChar char="-"/>
              <a:tabLst/>
              <a:defRPr/>
            </a:pPr>
            <a:r>
              <a:rPr lang="nl-NL" b="0" baseline="0"/>
              <a:t>hoe deze gegevens gewijzigd kunnen worden </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pPr marL="0" marR="0" lvl="0" indent="0" algn="l" defTabSz="913334" rtl="0" eaLnBrk="1" fontAlgn="auto" latinLnBrk="0" hangingPunct="1">
              <a:lnSpc>
                <a:spcPct val="100000"/>
              </a:lnSpc>
              <a:spcBef>
                <a:spcPts val="0"/>
              </a:spcBef>
              <a:spcAft>
                <a:spcPts val="0"/>
              </a:spcAft>
              <a:buClrTx/>
              <a:buSzTx/>
              <a:buFontTx/>
              <a:buNone/>
              <a:tabLst/>
              <a:defRPr/>
            </a:pPr>
            <a:r>
              <a:rPr lang="nl-NL" b="0"/>
              <a:t>In de Wet Bro</a:t>
            </a:r>
            <a:r>
              <a:rPr lang="nl-NL" b="0" baseline="0"/>
              <a:t> is voorgeschreven dat de gegevens worden geregistreerd op basis van brondocumenten. In elke tranche worden er nieuwe brondocumenten toegevoegd die horen bij de registratieobjecten uit die tranche. Brondocumenten zijn </a:t>
            </a:r>
            <a:r>
              <a:rPr lang="nl-NL"/>
              <a:t>de aangewezen </a:t>
            </a:r>
            <a:r>
              <a:rPr lang="nl-NL" err="1"/>
              <a:t>onderzoeksdata</a:t>
            </a:r>
            <a:r>
              <a:rPr lang="nl-NL"/>
              <a:t> waarmee de gegevens</a:t>
            </a:r>
            <a:r>
              <a:rPr lang="nl-NL" baseline="0"/>
              <a:t> worden aangeleverd</a:t>
            </a:r>
            <a:endParaRPr lang="nl-NL" b="0" baseline="0"/>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pPr marL="0" marR="0" lvl="0" indent="0" algn="l" defTabSz="913334" rtl="0" eaLnBrk="1" fontAlgn="auto" latinLnBrk="0" hangingPunct="1">
              <a:lnSpc>
                <a:spcPct val="100000"/>
              </a:lnSpc>
              <a:spcBef>
                <a:spcPts val="0"/>
              </a:spcBef>
              <a:spcAft>
                <a:spcPts val="0"/>
              </a:spcAft>
              <a:buClrTx/>
              <a:buSzTx/>
              <a:buFontTx/>
              <a:buNone/>
              <a:tabLst/>
              <a:defRPr/>
            </a:pPr>
            <a:r>
              <a:rPr lang="nl-NL" b="0" baseline="0"/>
              <a:t>In hoofdstuk twee van het Besluit Bro worden die documenten aangewezen. </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r>
              <a:rPr lang="nl-NL" b="1" i="1"/>
              <a:t>Voorbeeld</a:t>
            </a:r>
            <a:r>
              <a:rPr lang="nl-NL" b="1" i="1" baseline="0"/>
              <a:t> brondocument</a:t>
            </a:r>
            <a:r>
              <a:rPr lang="nl-NL" baseline="0"/>
              <a:t>: Voor</a:t>
            </a:r>
            <a:r>
              <a:rPr lang="nl-NL"/>
              <a:t> het registratieobject geotechnisch sondeeronderzoek wordt als brondocument aangewezen een document met:</a:t>
            </a:r>
          </a:p>
          <a:p>
            <a:r>
              <a:rPr lang="nl-NL"/>
              <a:t>a. de resultaten van een onderzoek met een conus naar de mechanische weerstand van de ondergrond op een locatie;</a:t>
            </a:r>
          </a:p>
          <a:p>
            <a:r>
              <a:rPr lang="nl-NL"/>
              <a:t>b. een beschrijving van de bij het onderzoek gebruikte conus, en</a:t>
            </a:r>
          </a:p>
          <a:p>
            <a:r>
              <a:rPr lang="nl-NL"/>
              <a:t>c. indien gemeten, de resultaten van een onderzoek met meetinstrumenten die aan de conus zijn gemonteerd en die kunnen worden vastgelegd conform de catalogus registratie ondergrond.</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b="0" baseline="0"/>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7</a:t>
            </a:fld>
            <a:endParaRPr lang="nl-NL"/>
          </a:p>
        </p:txBody>
      </p:sp>
    </p:spTree>
    <p:extLst>
      <p:ext uri="{BB962C8B-B14F-4D97-AF65-F5344CB8AC3E}">
        <p14:creationId xmlns:p14="http://schemas.microsoft.com/office/powerpoint/2010/main" val="78175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Regeling Bro</a:t>
            </a:r>
          </a:p>
          <a:p>
            <a:endParaRPr lang="nl-NL"/>
          </a:p>
          <a:p>
            <a:r>
              <a:rPr lang="nl-NL"/>
              <a:t>De Regeling Bro geeft</a:t>
            </a:r>
            <a:r>
              <a:rPr lang="nl-NL" baseline="0"/>
              <a:t> een nadere uitwerking van het besluit Bro.</a:t>
            </a:r>
            <a:endParaRPr lang="nl-NL"/>
          </a:p>
          <a:p>
            <a:endParaRPr lang="nl-NL"/>
          </a:p>
          <a:p>
            <a:r>
              <a:rPr lang="nl-NL"/>
              <a:t>Bijlage bij de</a:t>
            </a:r>
            <a:r>
              <a:rPr lang="nl-NL" baseline="0"/>
              <a:t> regeling is een globale beschrijving van de architectuur van de BRO, met andere woorden: op welke wijze de BRO is ingericht. De Regeling ‘volgt’ het Besluit </a:t>
            </a:r>
            <a:r>
              <a:rPr lang="nl-NL" baseline="0" err="1"/>
              <a:t>Bro</a:t>
            </a:r>
            <a:r>
              <a:rPr lang="nl-NL" baseline="0"/>
              <a:t>, en wordt dus ook per tranche ingevoerd</a:t>
            </a:r>
          </a:p>
          <a:p>
            <a:endParaRPr lang="nl-NL" baseline="0"/>
          </a:p>
          <a:p>
            <a:r>
              <a:rPr lang="nl-NL" baseline="0"/>
              <a:t>Ook de catalogus van een registratieobject is bijlage bij de regeling, waarin de eisen waaraan de aan te leveren gegevens moeten voldoen </a:t>
            </a:r>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8</a:t>
            </a:fld>
            <a:endParaRPr lang="nl-NL"/>
          </a:p>
        </p:txBody>
      </p:sp>
    </p:spTree>
    <p:extLst>
      <p:ext uri="{BB962C8B-B14F-4D97-AF65-F5344CB8AC3E}">
        <p14:creationId xmlns:p14="http://schemas.microsoft.com/office/powerpoint/2010/main" val="361581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9</a:t>
            </a:fld>
            <a:endParaRPr lang="nl-NL"/>
          </a:p>
        </p:txBody>
      </p:sp>
    </p:spTree>
    <p:extLst>
      <p:ext uri="{BB962C8B-B14F-4D97-AF65-F5344CB8AC3E}">
        <p14:creationId xmlns:p14="http://schemas.microsoft.com/office/powerpoint/2010/main" val="3566570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5.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lIns="121789" tIns="60894" rIns="121789" bIns="60894" anchor="ctr"/>
          <a:lstStyle/>
          <a:p>
            <a:pPr fontAlgn="base">
              <a:spcBef>
                <a:spcPct val="0"/>
              </a:spcBef>
              <a:spcAft>
                <a:spcPct val="0"/>
              </a:spcAft>
            </a:pPr>
            <a:endParaRPr lang="nl-NL" sz="3200">
              <a:solidFill>
                <a:srgbClr val="000000"/>
              </a:solidFill>
              <a:latin typeface="Times New Roman" charset="0"/>
            </a:endParaRPr>
          </a:p>
        </p:txBody>
      </p:sp>
      <p:sp>
        <p:nvSpPr>
          <p:cNvPr id="10243" name="Rectangle 3"/>
          <p:cNvSpPr>
            <a:spLocks noGrp="1" noChangeArrowheads="1"/>
          </p:cNvSpPr>
          <p:nvPr>
            <p:ph type="ctrTitle"/>
          </p:nvPr>
        </p:nvSpPr>
        <p:spPr>
          <a:xfrm>
            <a:off x="6716185" y="2878137"/>
            <a:ext cx="4798483" cy="857251"/>
          </a:xfrm>
        </p:spPr>
        <p:txBody>
          <a:bodyPr/>
          <a:lstStyle>
            <a:lvl1pPr defTabSz="80970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0970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255" y="6515167"/>
            <a:ext cx="5242983" cy="209551"/>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3" y="67"/>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33480"/>
          </a:xfrm>
          <a:prstGeom prst="rect">
            <a:avLst/>
          </a:prstGeom>
          <a:noFill/>
        </p:spPr>
        <p:txBody>
          <a:bodyPr wrap="square" lIns="121789" tIns="60894" rIns="121789" bIns="60894" rtlCol="0">
            <a:spAutoFit/>
          </a:bodyPr>
          <a:lstStyle/>
          <a:p>
            <a:pPr fontAlgn="base">
              <a:spcBef>
                <a:spcPct val="0"/>
              </a:spcBef>
              <a:spcAft>
                <a:spcPct val="0"/>
              </a:spcAft>
            </a:pPr>
            <a:r>
              <a:rPr lang="nl-NL" sz="2700">
                <a:solidFill>
                  <a:srgbClr val="FFFFFF"/>
                </a:solidFill>
              </a:rPr>
              <a:t>Ministerie van BZK</a:t>
            </a:r>
          </a:p>
        </p:txBody>
      </p:sp>
    </p:spTree>
    <p:extLst>
      <p:ext uri="{BB962C8B-B14F-4D97-AF65-F5344CB8AC3E}">
        <p14:creationId xmlns:p14="http://schemas.microsoft.com/office/powerpoint/2010/main" val="1597842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2265245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79DDD9D7-346C-4167-8E5A-80E646B50672}"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8168441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491088DF-259F-4BA9-8883-FD32694D4982}" type="slidenum">
              <a:rPr lang="nl-NL"/>
              <a:pPr>
                <a:defRPr/>
              </a:pPr>
              <a:t>‹nr.›</a:t>
            </a:fld>
            <a:endParaRPr lang="nl-NL"/>
          </a:p>
        </p:txBody>
      </p:sp>
    </p:spTree>
    <p:extLst>
      <p:ext uri="{BB962C8B-B14F-4D97-AF65-F5344CB8AC3E}">
        <p14:creationId xmlns:p14="http://schemas.microsoft.com/office/powerpoint/2010/main" val="18177242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37" tIns="60918" rIns="121837" bIns="6091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720"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83" y="41"/>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1006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1006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25" y="6515141"/>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12923320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4EA064C-A88A-40C5-B686-F5AA95A0D97F}"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0350521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107" indent="0">
              <a:buNone/>
              <a:defRPr sz="2400"/>
            </a:lvl2pPr>
            <a:lvl3pPr marL="1218270" indent="0">
              <a:buNone/>
              <a:defRPr sz="2100"/>
            </a:lvl3pPr>
            <a:lvl4pPr marL="1827394" indent="0">
              <a:buNone/>
              <a:defRPr sz="1900"/>
            </a:lvl4pPr>
            <a:lvl5pPr marL="2436538" indent="0">
              <a:buNone/>
              <a:defRPr sz="1900"/>
            </a:lvl5pPr>
            <a:lvl6pPr marL="3045644" indent="0">
              <a:buNone/>
              <a:defRPr sz="1900"/>
            </a:lvl6pPr>
            <a:lvl7pPr marL="3654751" indent="0">
              <a:buNone/>
              <a:defRPr sz="1900"/>
            </a:lvl7pPr>
            <a:lvl8pPr marL="4263893" indent="0">
              <a:buNone/>
              <a:defRPr sz="1900"/>
            </a:lvl8pPr>
            <a:lvl9pPr marL="4873020"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CBF46F3F-D167-4ED7-B275-4D8CDD3762C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1701858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B832CFFC-0ED5-4577-91D3-CCC6C58E28C7}"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4595083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9107" indent="0">
              <a:buNone/>
              <a:defRPr sz="2700" b="1"/>
            </a:lvl2pPr>
            <a:lvl3pPr marL="1218270" indent="0">
              <a:buNone/>
              <a:defRPr sz="2400" b="1"/>
            </a:lvl3pPr>
            <a:lvl4pPr marL="1827394" indent="0">
              <a:buNone/>
              <a:defRPr sz="2100" b="1"/>
            </a:lvl4pPr>
            <a:lvl5pPr marL="2436538" indent="0">
              <a:buNone/>
              <a:defRPr sz="2100" b="1"/>
            </a:lvl5pPr>
            <a:lvl6pPr marL="3045644" indent="0">
              <a:buNone/>
              <a:defRPr sz="2100" b="1"/>
            </a:lvl6pPr>
            <a:lvl7pPr marL="3654751" indent="0">
              <a:buNone/>
              <a:defRPr sz="2100" b="1"/>
            </a:lvl7pPr>
            <a:lvl8pPr marL="4263893" indent="0">
              <a:buNone/>
              <a:defRPr sz="2100" b="1"/>
            </a:lvl8pPr>
            <a:lvl9pPr marL="4873020"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14" y="2060849"/>
            <a:ext cx="5389033" cy="639763"/>
          </a:xfrm>
        </p:spPr>
        <p:txBody>
          <a:bodyPr/>
          <a:lstStyle>
            <a:lvl1pPr marL="0" indent="0">
              <a:buNone/>
              <a:defRPr sz="2700" b="1"/>
            </a:lvl1pPr>
            <a:lvl2pPr marL="609107" indent="0">
              <a:buNone/>
              <a:defRPr sz="2700" b="1"/>
            </a:lvl2pPr>
            <a:lvl3pPr marL="1218270" indent="0">
              <a:buNone/>
              <a:defRPr sz="2400" b="1"/>
            </a:lvl3pPr>
            <a:lvl4pPr marL="1827394" indent="0">
              <a:buNone/>
              <a:defRPr sz="2100" b="1"/>
            </a:lvl4pPr>
            <a:lvl5pPr marL="2436538" indent="0">
              <a:buNone/>
              <a:defRPr sz="2100" b="1"/>
            </a:lvl5pPr>
            <a:lvl6pPr marL="3045644" indent="0">
              <a:buNone/>
              <a:defRPr sz="2100" b="1"/>
            </a:lvl6pPr>
            <a:lvl7pPr marL="3654751" indent="0">
              <a:buNone/>
              <a:defRPr sz="2100" b="1"/>
            </a:lvl7pPr>
            <a:lvl8pPr marL="4263893" indent="0">
              <a:buNone/>
              <a:defRPr sz="2100" b="1"/>
            </a:lvl8pPr>
            <a:lvl9pPr marL="4873020"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14"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47"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56EC531A-B4ED-4ED1-9F91-375B2AFBD8AB}"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6015151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8E569E54-2C1C-4083-AAFC-A3EB0283CE6D}"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3288195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201CCECF-E330-4FAF-A2FA-A0434F0ABBDF}"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1064167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482"/>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107" indent="0">
              <a:buNone/>
              <a:defRPr sz="1600"/>
            </a:lvl2pPr>
            <a:lvl3pPr marL="1218270" indent="0">
              <a:buNone/>
              <a:defRPr sz="1300"/>
            </a:lvl3pPr>
            <a:lvl4pPr marL="1827394" indent="0">
              <a:buNone/>
              <a:defRPr sz="1200"/>
            </a:lvl4pPr>
            <a:lvl5pPr marL="2436538" indent="0">
              <a:buNone/>
              <a:defRPr sz="1200"/>
            </a:lvl5pPr>
            <a:lvl6pPr marL="3045644" indent="0">
              <a:buNone/>
              <a:defRPr sz="1200"/>
            </a:lvl6pPr>
            <a:lvl7pPr marL="3654751" indent="0">
              <a:buNone/>
              <a:defRPr sz="1200"/>
            </a:lvl7pPr>
            <a:lvl8pPr marL="4263893" indent="0">
              <a:buNone/>
              <a:defRPr sz="1200"/>
            </a:lvl8pPr>
            <a:lvl9pPr marL="4873020"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4C5302F9-DFF0-439C-9BB9-F469F6D50B14}"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114868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504"/>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504"/>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6405832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81"/>
            <a:ext cx="7315200" cy="3386137"/>
          </a:xfrm>
        </p:spPr>
        <p:txBody>
          <a:bodyPr/>
          <a:lstStyle>
            <a:lvl1pPr marL="0" indent="0">
              <a:buNone/>
              <a:defRPr sz="2400"/>
            </a:lvl1pPr>
            <a:lvl2pPr marL="609107" indent="0">
              <a:buNone/>
              <a:defRPr sz="3700"/>
            </a:lvl2pPr>
            <a:lvl3pPr marL="1218270" indent="0">
              <a:buNone/>
              <a:defRPr sz="3200"/>
            </a:lvl3pPr>
            <a:lvl4pPr marL="1827394" indent="0">
              <a:buNone/>
              <a:defRPr sz="2700"/>
            </a:lvl4pPr>
            <a:lvl5pPr marL="2436538" indent="0">
              <a:buNone/>
              <a:defRPr sz="2700"/>
            </a:lvl5pPr>
            <a:lvl6pPr marL="3045644" indent="0">
              <a:buNone/>
              <a:defRPr sz="2700"/>
            </a:lvl6pPr>
            <a:lvl7pPr marL="3654751" indent="0">
              <a:buNone/>
              <a:defRPr sz="2700"/>
            </a:lvl7pPr>
            <a:lvl8pPr marL="4263893" indent="0">
              <a:buNone/>
              <a:defRPr sz="2700"/>
            </a:lvl8pPr>
            <a:lvl9pPr marL="4873020"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81"/>
            <a:ext cx="7315200" cy="804863"/>
          </a:xfrm>
        </p:spPr>
        <p:txBody>
          <a:bodyPr/>
          <a:lstStyle>
            <a:lvl1pPr marL="0" indent="0">
              <a:buNone/>
              <a:defRPr sz="1900"/>
            </a:lvl1pPr>
            <a:lvl2pPr marL="609107" indent="0">
              <a:buNone/>
              <a:defRPr sz="1600"/>
            </a:lvl2pPr>
            <a:lvl3pPr marL="1218270" indent="0">
              <a:buNone/>
              <a:defRPr sz="1300"/>
            </a:lvl3pPr>
            <a:lvl4pPr marL="1827394" indent="0">
              <a:buNone/>
              <a:defRPr sz="1200"/>
            </a:lvl4pPr>
            <a:lvl5pPr marL="2436538" indent="0">
              <a:buNone/>
              <a:defRPr sz="1200"/>
            </a:lvl5pPr>
            <a:lvl6pPr marL="3045644" indent="0">
              <a:buNone/>
              <a:defRPr sz="1200"/>
            </a:lvl6pPr>
            <a:lvl7pPr marL="3654751" indent="0">
              <a:buNone/>
              <a:defRPr sz="1200"/>
            </a:lvl7pPr>
            <a:lvl8pPr marL="4263893" indent="0">
              <a:buNone/>
              <a:defRPr sz="1200"/>
            </a:lvl8pPr>
            <a:lvl9pPr marL="4873020"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E6554C98-BFEC-4303-9007-7747918DFE28}"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2910401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6794594-D5DA-4C37-A2FD-B9113C83400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9190602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8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8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C90806F9-77E8-4FD0-AC3A-0BFB96DB3DD9}"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5504143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2EF5D8DE-A8AC-4C96-9987-53EE239C1AC5}"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9760723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Click to edit Master title style</a:t>
            </a:r>
            <a:endParaRPr lang="nl-NL"/>
          </a:p>
        </p:txBody>
      </p:sp>
      <p:sp>
        <p:nvSpPr>
          <p:cNvPr id="3" name="Content Placeholder 2"/>
          <p:cNvSpPr>
            <a:spLocks noGrp="1"/>
          </p:cNvSpPr>
          <p:nvPr>
            <p:ph sz="half" idx="1"/>
          </p:nvPr>
        </p:nvSpPr>
        <p:spPr>
          <a:xfrm>
            <a:off x="539792" y="1656028"/>
            <a:ext cx="5418137"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baseline="0"/>
            </a:lvl7pPr>
            <a:lvl8pPr>
              <a:defRPr sz="1200" baseline="0"/>
            </a:lvl8pPr>
            <a:lvl9pPr>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208713" y="1656028"/>
            <a:ext cx="5418136"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ext Placeholder 10"/>
          <p:cNvSpPr>
            <a:spLocks noGrp="1"/>
          </p:cNvSpPr>
          <p:nvPr>
            <p:ph type="body" sz="quarter" idx="13"/>
          </p:nvPr>
        </p:nvSpPr>
        <p:spPr bwMode="ltGray">
          <a:xfrm>
            <a:off x="539753" y="5614663"/>
            <a:ext cx="11087099" cy="702000"/>
          </a:xfrm>
          <a:solidFill>
            <a:schemeClr val="tx2"/>
          </a:solidFill>
        </p:spPr>
        <p:txBody>
          <a:bodyPr anchor="ctr"/>
          <a:lstStyle>
            <a:lvl1pPr algn="ctr">
              <a:buNone/>
              <a:defRPr sz="2300" b="1">
                <a:solidFill>
                  <a:schemeClr val="bg1"/>
                </a:solidFill>
              </a:defRPr>
            </a:lvl1pPr>
            <a:lvl2pPr marL="0" indent="0">
              <a:buNone/>
              <a:defRPr/>
            </a:lvl2pPr>
            <a:lvl3pPr marL="269793" indent="0">
              <a:buNone/>
              <a:defRPr/>
            </a:lvl3pPr>
            <a:lvl4pPr marL="539587" indent="0">
              <a:buNone/>
              <a:defRPr/>
            </a:lvl4pPr>
            <a:lvl5pPr marL="809380" indent="0">
              <a:buNone/>
              <a:defRPr/>
            </a:lvl5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nl-NL" altLang="nl-NL"/>
          </a:p>
        </p:txBody>
      </p:sp>
      <p:sp>
        <p:nvSpPr>
          <p:cNvPr id="7" name="Footer Placeholder 5"/>
          <p:cNvSpPr>
            <a:spLocks noGrp="1"/>
          </p:cNvSpPr>
          <p:nvPr>
            <p:ph type="ftr" sz="quarter" idx="15"/>
          </p:nvPr>
        </p:nvSpPr>
        <p:spPr/>
        <p:txBody>
          <a:bodyPr/>
          <a:lstStyle>
            <a:lvl1pPr>
              <a:defRPr/>
            </a:lvl1pPr>
          </a:lstStyle>
          <a:p>
            <a:pPr>
              <a:defRPr/>
            </a:pPr>
            <a:r>
              <a:rPr lang="nl-NL" altLang="nl-NL"/>
              <a:t>BRO Basispresentaties | De Wet Bro</a:t>
            </a:r>
          </a:p>
        </p:txBody>
      </p:sp>
      <p:sp>
        <p:nvSpPr>
          <p:cNvPr id="8" name="Slide Number Placeholder 6"/>
          <p:cNvSpPr>
            <a:spLocks noGrp="1"/>
          </p:cNvSpPr>
          <p:nvPr>
            <p:ph type="sldNum" sz="quarter" idx="16"/>
          </p:nvPr>
        </p:nvSpPr>
        <p:spPr/>
        <p:txBody>
          <a:bodyPr/>
          <a:lstStyle>
            <a:lvl1pPr>
              <a:defRPr/>
            </a:lvl1pPr>
          </a:lstStyle>
          <a:p>
            <a:pPr>
              <a:defRPr/>
            </a:pPr>
            <a:fld id="{11D13F12-9D3E-4E3D-921E-3EA2B2F53781}" type="slidenum">
              <a:rPr lang="nl-NL" altLang="nl-NL"/>
              <a:pPr>
                <a:defRPr/>
              </a:pPr>
              <a:t>‹nr.›</a:t>
            </a:fld>
            <a:endParaRPr lang="nl-NL" altLang="nl-NL"/>
          </a:p>
        </p:txBody>
      </p:sp>
    </p:spTree>
    <p:extLst>
      <p:ext uri="{BB962C8B-B14F-4D97-AF65-F5344CB8AC3E}">
        <p14:creationId xmlns:p14="http://schemas.microsoft.com/office/powerpoint/2010/main" val="29719605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7B5CB22D-BF92-482E-A016-3F920A52F651}" type="slidenum">
              <a:rPr lang="nl-NL"/>
              <a:pPr>
                <a:defRPr/>
              </a:pPr>
              <a:t>‹nr.›</a:t>
            </a:fld>
            <a:endParaRPr lang="nl-NL"/>
          </a:p>
        </p:txBody>
      </p:sp>
    </p:spTree>
    <p:extLst>
      <p:ext uri="{BB962C8B-B14F-4D97-AF65-F5344CB8AC3E}">
        <p14:creationId xmlns:p14="http://schemas.microsoft.com/office/powerpoint/2010/main" val="21628601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56" tIns="60928" rIns="121856" bIns="6092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878"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82" y="31"/>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1020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1020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15" y="6515131"/>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7909866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4EA064C-A88A-40C5-B686-F5AA95A0D97F}"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5338262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219" indent="0">
              <a:buNone/>
              <a:defRPr sz="2400"/>
            </a:lvl2pPr>
            <a:lvl3pPr marL="1218480" indent="0">
              <a:buNone/>
              <a:defRPr sz="2100"/>
            </a:lvl3pPr>
            <a:lvl4pPr marL="1827712" indent="0">
              <a:buNone/>
              <a:defRPr sz="1900"/>
            </a:lvl4pPr>
            <a:lvl5pPr marL="2436958" indent="0">
              <a:buNone/>
              <a:defRPr sz="1900"/>
            </a:lvl5pPr>
            <a:lvl6pPr marL="3046176" indent="0">
              <a:buNone/>
              <a:defRPr sz="1900"/>
            </a:lvl6pPr>
            <a:lvl7pPr marL="3655395" indent="0">
              <a:buNone/>
              <a:defRPr sz="1900"/>
            </a:lvl7pPr>
            <a:lvl8pPr marL="4264640" indent="0">
              <a:buNone/>
              <a:defRPr sz="1900"/>
            </a:lvl8pPr>
            <a:lvl9pPr marL="4873873"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CBF46F3F-D167-4ED7-B275-4D8CDD3762C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0948457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B832CFFC-0ED5-4577-91D3-CCC6C58E28C7}"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50536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2005"/>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938" y="6612005"/>
            <a:ext cx="2010833" cy="119063"/>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5411078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9219" indent="0">
              <a:buNone/>
              <a:defRPr sz="2700" b="1"/>
            </a:lvl2pPr>
            <a:lvl3pPr marL="1218480" indent="0">
              <a:buNone/>
              <a:defRPr sz="2400" b="1"/>
            </a:lvl3pPr>
            <a:lvl4pPr marL="1827712" indent="0">
              <a:buNone/>
              <a:defRPr sz="2100" b="1"/>
            </a:lvl4pPr>
            <a:lvl5pPr marL="2436958" indent="0">
              <a:buNone/>
              <a:defRPr sz="2100" b="1"/>
            </a:lvl5pPr>
            <a:lvl6pPr marL="3046176" indent="0">
              <a:buNone/>
              <a:defRPr sz="2100" b="1"/>
            </a:lvl6pPr>
            <a:lvl7pPr marL="3655395" indent="0">
              <a:buNone/>
              <a:defRPr sz="2100" b="1"/>
            </a:lvl7pPr>
            <a:lvl8pPr marL="4264640" indent="0">
              <a:buNone/>
              <a:defRPr sz="2100" b="1"/>
            </a:lvl8pPr>
            <a:lvl9pPr marL="4873873"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05" y="2060849"/>
            <a:ext cx="5389033" cy="639763"/>
          </a:xfrm>
        </p:spPr>
        <p:txBody>
          <a:bodyPr/>
          <a:lstStyle>
            <a:lvl1pPr marL="0" indent="0">
              <a:buNone/>
              <a:defRPr sz="2700" b="1"/>
            </a:lvl1pPr>
            <a:lvl2pPr marL="609219" indent="0">
              <a:buNone/>
              <a:defRPr sz="2700" b="1"/>
            </a:lvl2pPr>
            <a:lvl3pPr marL="1218480" indent="0">
              <a:buNone/>
              <a:defRPr sz="2400" b="1"/>
            </a:lvl3pPr>
            <a:lvl4pPr marL="1827712" indent="0">
              <a:buNone/>
              <a:defRPr sz="2100" b="1"/>
            </a:lvl4pPr>
            <a:lvl5pPr marL="2436958" indent="0">
              <a:buNone/>
              <a:defRPr sz="2100" b="1"/>
            </a:lvl5pPr>
            <a:lvl6pPr marL="3046176" indent="0">
              <a:buNone/>
              <a:defRPr sz="2100" b="1"/>
            </a:lvl6pPr>
            <a:lvl7pPr marL="3655395" indent="0">
              <a:buNone/>
              <a:defRPr sz="2100" b="1"/>
            </a:lvl7pPr>
            <a:lvl8pPr marL="4264640" indent="0">
              <a:buNone/>
              <a:defRPr sz="2100" b="1"/>
            </a:lvl8pPr>
            <a:lvl9pPr marL="4873873"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05"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38"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56EC531A-B4ED-4ED1-9F91-375B2AFBD8AB}"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0116006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8E569E54-2C1C-4083-AAFC-A3EB0283CE6D}"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2352642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201CCECF-E330-4FAF-A2FA-A0434F0ABBDF}"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2388358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473"/>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219" indent="0">
              <a:buNone/>
              <a:defRPr sz="1600"/>
            </a:lvl2pPr>
            <a:lvl3pPr marL="1218480" indent="0">
              <a:buNone/>
              <a:defRPr sz="1300"/>
            </a:lvl3pPr>
            <a:lvl4pPr marL="1827712" indent="0">
              <a:buNone/>
              <a:defRPr sz="1200"/>
            </a:lvl4pPr>
            <a:lvl5pPr marL="2436958" indent="0">
              <a:buNone/>
              <a:defRPr sz="1200"/>
            </a:lvl5pPr>
            <a:lvl6pPr marL="3046176" indent="0">
              <a:buNone/>
              <a:defRPr sz="1200"/>
            </a:lvl6pPr>
            <a:lvl7pPr marL="3655395" indent="0">
              <a:buNone/>
              <a:defRPr sz="1200"/>
            </a:lvl7pPr>
            <a:lvl8pPr marL="4264640" indent="0">
              <a:buNone/>
              <a:defRPr sz="1200"/>
            </a:lvl8pPr>
            <a:lvl9pPr marL="4873873"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4C5302F9-DFF0-439C-9BB9-F469F6D50B14}"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37012928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72"/>
            <a:ext cx="7315200" cy="3386137"/>
          </a:xfrm>
        </p:spPr>
        <p:txBody>
          <a:bodyPr/>
          <a:lstStyle>
            <a:lvl1pPr marL="0" indent="0">
              <a:buNone/>
              <a:defRPr sz="2400"/>
            </a:lvl1pPr>
            <a:lvl2pPr marL="609219" indent="0">
              <a:buNone/>
              <a:defRPr sz="3700"/>
            </a:lvl2pPr>
            <a:lvl3pPr marL="1218480" indent="0">
              <a:buNone/>
              <a:defRPr sz="3200"/>
            </a:lvl3pPr>
            <a:lvl4pPr marL="1827712" indent="0">
              <a:buNone/>
              <a:defRPr sz="2700"/>
            </a:lvl4pPr>
            <a:lvl5pPr marL="2436958" indent="0">
              <a:buNone/>
              <a:defRPr sz="2700"/>
            </a:lvl5pPr>
            <a:lvl6pPr marL="3046176" indent="0">
              <a:buNone/>
              <a:defRPr sz="2700"/>
            </a:lvl6pPr>
            <a:lvl7pPr marL="3655395" indent="0">
              <a:buNone/>
              <a:defRPr sz="2700"/>
            </a:lvl7pPr>
            <a:lvl8pPr marL="4264640" indent="0">
              <a:buNone/>
              <a:defRPr sz="2700"/>
            </a:lvl8pPr>
            <a:lvl9pPr marL="4873873"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71"/>
            <a:ext cx="7315200" cy="804863"/>
          </a:xfrm>
        </p:spPr>
        <p:txBody>
          <a:bodyPr/>
          <a:lstStyle>
            <a:lvl1pPr marL="0" indent="0">
              <a:buNone/>
              <a:defRPr sz="1900"/>
            </a:lvl1pPr>
            <a:lvl2pPr marL="609219" indent="0">
              <a:buNone/>
              <a:defRPr sz="1600"/>
            </a:lvl2pPr>
            <a:lvl3pPr marL="1218480" indent="0">
              <a:buNone/>
              <a:defRPr sz="1300"/>
            </a:lvl3pPr>
            <a:lvl4pPr marL="1827712" indent="0">
              <a:buNone/>
              <a:defRPr sz="1200"/>
            </a:lvl4pPr>
            <a:lvl5pPr marL="2436958" indent="0">
              <a:buNone/>
              <a:defRPr sz="1200"/>
            </a:lvl5pPr>
            <a:lvl6pPr marL="3046176" indent="0">
              <a:buNone/>
              <a:defRPr sz="1200"/>
            </a:lvl6pPr>
            <a:lvl7pPr marL="3655395" indent="0">
              <a:buNone/>
              <a:defRPr sz="1200"/>
            </a:lvl7pPr>
            <a:lvl8pPr marL="4264640" indent="0">
              <a:buNone/>
              <a:defRPr sz="1200"/>
            </a:lvl8pPr>
            <a:lvl9pPr marL="4873873"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E6554C98-BFEC-4303-9007-7747918DFE28}"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7539275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6794594-D5DA-4C37-A2FD-B9113C83400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4196118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7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7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C90806F9-77E8-4FD0-AC3A-0BFB96DB3DD9}"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0663881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2EF5D8DE-A8AC-4C96-9987-53EE239C1AC5}"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1030628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Click to edit Master title style</a:t>
            </a:r>
            <a:endParaRPr lang="nl-NL"/>
          </a:p>
        </p:txBody>
      </p:sp>
      <p:sp>
        <p:nvSpPr>
          <p:cNvPr id="3" name="Content Placeholder 2"/>
          <p:cNvSpPr>
            <a:spLocks noGrp="1"/>
          </p:cNvSpPr>
          <p:nvPr>
            <p:ph sz="half" idx="1"/>
          </p:nvPr>
        </p:nvSpPr>
        <p:spPr>
          <a:xfrm>
            <a:off x="539782" y="1656028"/>
            <a:ext cx="5418137"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baseline="0"/>
            </a:lvl7pPr>
            <a:lvl8pPr>
              <a:defRPr sz="1200" baseline="0"/>
            </a:lvl8pPr>
            <a:lvl9pPr>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208713" y="1656028"/>
            <a:ext cx="5418136"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ext Placeholder 10"/>
          <p:cNvSpPr>
            <a:spLocks noGrp="1"/>
          </p:cNvSpPr>
          <p:nvPr>
            <p:ph type="body" sz="quarter" idx="13"/>
          </p:nvPr>
        </p:nvSpPr>
        <p:spPr bwMode="ltGray">
          <a:xfrm>
            <a:off x="539753" y="5614663"/>
            <a:ext cx="11087099" cy="702000"/>
          </a:xfrm>
          <a:solidFill>
            <a:schemeClr val="tx2"/>
          </a:solidFill>
        </p:spPr>
        <p:txBody>
          <a:bodyPr anchor="ctr"/>
          <a:lstStyle>
            <a:lvl1pPr algn="ctr">
              <a:buNone/>
              <a:defRPr sz="2300" b="1">
                <a:solidFill>
                  <a:schemeClr val="bg1"/>
                </a:solidFill>
              </a:defRPr>
            </a:lvl1pPr>
            <a:lvl2pPr marL="0" indent="0">
              <a:buNone/>
              <a:defRPr/>
            </a:lvl2pPr>
            <a:lvl3pPr marL="269840" indent="0">
              <a:buNone/>
              <a:defRPr/>
            </a:lvl3pPr>
            <a:lvl4pPr marL="539680" indent="0">
              <a:buNone/>
              <a:defRPr/>
            </a:lvl4pPr>
            <a:lvl5pPr marL="809520" indent="0">
              <a:buNone/>
              <a:defRPr/>
            </a:lvl5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nl-NL" altLang="nl-NL"/>
          </a:p>
        </p:txBody>
      </p:sp>
      <p:sp>
        <p:nvSpPr>
          <p:cNvPr id="7" name="Footer Placeholder 5"/>
          <p:cNvSpPr>
            <a:spLocks noGrp="1"/>
          </p:cNvSpPr>
          <p:nvPr>
            <p:ph type="ftr" sz="quarter" idx="15"/>
          </p:nvPr>
        </p:nvSpPr>
        <p:spPr/>
        <p:txBody>
          <a:bodyPr/>
          <a:lstStyle>
            <a:lvl1pPr>
              <a:defRPr/>
            </a:lvl1pPr>
          </a:lstStyle>
          <a:p>
            <a:pPr>
              <a:defRPr/>
            </a:pPr>
            <a:r>
              <a:rPr lang="nl-NL" altLang="nl-NL"/>
              <a:t>BRO Basispresentaties | De Wet Bro</a:t>
            </a:r>
          </a:p>
        </p:txBody>
      </p:sp>
      <p:sp>
        <p:nvSpPr>
          <p:cNvPr id="8" name="Slide Number Placeholder 6"/>
          <p:cNvSpPr>
            <a:spLocks noGrp="1"/>
          </p:cNvSpPr>
          <p:nvPr>
            <p:ph type="sldNum" sz="quarter" idx="16"/>
          </p:nvPr>
        </p:nvSpPr>
        <p:spPr/>
        <p:txBody>
          <a:bodyPr/>
          <a:lstStyle>
            <a:lvl1pPr>
              <a:defRPr/>
            </a:lvl1pPr>
          </a:lstStyle>
          <a:p>
            <a:pPr>
              <a:defRPr/>
            </a:pPr>
            <a:fld id="{11D13F12-9D3E-4E3D-921E-3EA2B2F53781}" type="slidenum">
              <a:rPr lang="nl-NL" altLang="nl-NL"/>
              <a:pPr>
                <a:defRPr/>
              </a:pPr>
              <a:t>‹nr.›</a:t>
            </a:fld>
            <a:endParaRPr lang="nl-NL" altLang="nl-NL"/>
          </a:p>
        </p:txBody>
      </p:sp>
    </p:spTree>
    <p:extLst>
      <p:ext uri="{BB962C8B-B14F-4D97-AF65-F5344CB8AC3E}">
        <p14:creationId xmlns:p14="http://schemas.microsoft.com/office/powerpoint/2010/main" val="8915208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7B5CB22D-BF92-482E-A016-3F920A52F651}" type="slidenum">
              <a:rPr lang="nl-NL"/>
              <a:pPr>
                <a:defRPr/>
              </a:pPr>
              <a:t>‹nr.›</a:t>
            </a:fld>
            <a:endParaRPr lang="nl-NL"/>
          </a:p>
        </p:txBody>
      </p:sp>
    </p:spTree>
    <p:extLst>
      <p:ext uri="{BB962C8B-B14F-4D97-AF65-F5344CB8AC3E}">
        <p14:creationId xmlns:p14="http://schemas.microsoft.com/office/powerpoint/2010/main" val="487791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797" tIns="60898" rIns="121797" bIns="6089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380"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83" y="61"/>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0976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0976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45" y="6515161"/>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27481932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69" tIns="60934" rIns="121869" bIns="60934"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992"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76" y="25"/>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1030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1030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09" y="6515125"/>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17226129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4EA064C-A88A-40C5-B686-F5AA95A0D97F}"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7883146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299" indent="0">
              <a:buNone/>
              <a:defRPr sz="2400"/>
            </a:lvl2pPr>
            <a:lvl3pPr marL="1218630" indent="0">
              <a:buNone/>
              <a:defRPr sz="2100"/>
            </a:lvl3pPr>
            <a:lvl4pPr marL="1827938" indent="0">
              <a:buNone/>
              <a:defRPr sz="1900"/>
            </a:lvl4pPr>
            <a:lvl5pPr marL="2437258" indent="0">
              <a:buNone/>
              <a:defRPr sz="1900"/>
            </a:lvl5pPr>
            <a:lvl6pPr marL="3046556" indent="0">
              <a:buNone/>
              <a:defRPr sz="1900"/>
            </a:lvl6pPr>
            <a:lvl7pPr marL="3655855" indent="0">
              <a:buNone/>
              <a:defRPr sz="1900"/>
            </a:lvl7pPr>
            <a:lvl8pPr marL="4265173" indent="0">
              <a:buNone/>
              <a:defRPr sz="1900"/>
            </a:lvl8pPr>
            <a:lvl9pPr marL="4874483"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CBF46F3F-D167-4ED7-B275-4D8CDD3762C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2336855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B832CFFC-0ED5-4577-91D3-CCC6C58E28C7}"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307489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9299" indent="0">
              <a:buNone/>
              <a:defRPr sz="2700" b="1"/>
            </a:lvl2pPr>
            <a:lvl3pPr marL="1218630" indent="0">
              <a:buNone/>
              <a:defRPr sz="2400" b="1"/>
            </a:lvl3pPr>
            <a:lvl4pPr marL="1827938" indent="0">
              <a:buNone/>
              <a:defRPr sz="2100" b="1"/>
            </a:lvl4pPr>
            <a:lvl5pPr marL="2437258" indent="0">
              <a:buNone/>
              <a:defRPr sz="2100" b="1"/>
            </a:lvl5pPr>
            <a:lvl6pPr marL="3046556" indent="0">
              <a:buNone/>
              <a:defRPr sz="2100" b="1"/>
            </a:lvl6pPr>
            <a:lvl7pPr marL="3655855" indent="0">
              <a:buNone/>
              <a:defRPr sz="2100" b="1"/>
            </a:lvl7pPr>
            <a:lvl8pPr marL="4265173" indent="0">
              <a:buNone/>
              <a:defRPr sz="2100" b="1"/>
            </a:lvl8pPr>
            <a:lvl9pPr marL="4874483"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98" y="2060849"/>
            <a:ext cx="5389033" cy="639763"/>
          </a:xfrm>
        </p:spPr>
        <p:txBody>
          <a:bodyPr/>
          <a:lstStyle>
            <a:lvl1pPr marL="0" indent="0">
              <a:buNone/>
              <a:defRPr sz="2700" b="1"/>
            </a:lvl1pPr>
            <a:lvl2pPr marL="609299" indent="0">
              <a:buNone/>
              <a:defRPr sz="2700" b="1"/>
            </a:lvl2pPr>
            <a:lvl3pPr marL="1218630" indent="0">
              <a:buNone/>
              <a:defRPr sz="2400" b="1"/>
            </a:lvl3pPr>
            <a:lvl4pPr marL="1827938" indent="0">
              <a:buNone/>
              <a:defRPr sz="2100" b="1"/>
            </a:lvl4pPr>
            <a:lvl5pPr marL="2437258" indent="0">
              <a:buNone/>
              <a:defRPr sz="2100" b="1"/>
            </a:lvl5pPr>
            <a:lvl6pPr marL="3046556" indent="0">
              <a:buNone/>
              <a:defRPr sz="2100" b="1"/>
            </a:lvl6pPr>
            <a:lvl7pPr marL="3655855" indent="0">
              <a:buNone/>
              <a:defRPr sz="2100" b="1"/>
            </a:lvl7pPr>
            <a:lvl8pPr marL="4265173" indent="0">
              <a:buNone/>
              <a:defRPr sz="2100" b="1"/>
            </a:lvl8pPr>
            <a:lvl9pPr marL="4874483"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398"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31"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56EC531A-B4ED-4ED1-9F91-375B2AFBD8AB}"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1539935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8E569E54-2C1C-4083-AAFC-A3EB0283CE6D}"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0087448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201CCECF-E330-4FAF-A2FA-A0434F0ABBDF}"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6355922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466"/>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299" indent="0">
              <a:buNone/>
              <a:defRPr sz="1600"/>
            </a:lvl2pPr>
            <a:lvl3pPr marL="1218630" indent="0">
              <a:buNone/>
              <a:defRPr sz="1300"/>
            </a:lvl3pPr>
            <a:lvl4pPr marL="1827938" indent="0">
              <a:buNone/>
              <a:defRPr sz="1200"/>
            </a:lvl4pPr>
            <a:lvl5pPr marL="2437258" indent="0">
              <a:buNone/>
              <a:defRPr sz="1200"/>
            </a:lvl5pPr>
            <a:lvl6pPr marL="3046556" indent="0">
              <a:buNone/>
              <a:defRPr sz="1200"/>
            </a:lvl6pPr>
            <a:lvl7pPr marL="3655855" indent="0">
              <a:buNone/>
              <a:defRPr sz="1200"/>
            </a:lvl7pPr>
            <a:lvl8pPr marL="4265173" indent="0">
              <a:buNone/>
              <a:defRPr sz="1200"/>
            </a:lvl8pPr>
            <a:lvl9pPr marL="4874483"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4C5302F9-DFF0-439C-9BB9-F469F6D50B14}"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40460123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65"/>
            <a:ext cx="7315200" cy="3386137"/>
          </a:xfrm>
        </p:spPr>
        <p:txBody>
          <a:bodyPr/>
          <a:lstStyle>
            <a:lvl1pPr marL="0" indent="0">
              <a:buNone/>
              <a:defRPr sz="2400"/>
            </a:lvl1pPr>
            <a:lvl2pPr marL="609299" indent="0">
              <a:buNone/>
              <a:defRPr sz="3700"/>
            </a:lvl2pPr>
            <a:lvl3pPr marL="1218630" indent="0">
              <a:buNone/>
              <a:defRPr sz="3200"/>
            </a:lvl3pPr>
            <a:lvl4pPr marL="1827938" indent="0">
              <a:buNone/>
              <a:defRPr sz="2700"/>
            </a:lvl4pPr>
            <a:lvl5pPr marL="2437258" indent="0">
              <a:buNone/>
              <a:defRPr sz="2700"/>
            </a:lvl5pPr>
            <a:lvl6pPr marL="3046556" indent="0">
              <a:buNone/>
              <a:defRPr sz="2700"/>
            </a:lvl6pPr>
            <a:lvl7pPr marL="3655855" indent="0">
              <a:buNone/>
              <a:defRPr sz="2700"/>
            </a:lvl7pPr>
            <a:lvl8pPr marL="4265173" indent="0">
              <a:buNone/>
              <a:defRPr sz="2700"/>
            </a:lvl8pPr>
            <a:lvl9pPr marL="4874483"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65"/>
            <a:ext cx="7315200" cy="804863"/>
          </a:xfrm>
        </p:spPr>
        <p:txBody>
          <a:bodyPr/>
          <a:lstStyle>
            <a:lvl1pPr marL="0" indent="0">
              <a:buNone/>
              <a:defRPr sz="1900"/>
            </a:lvl1pPr>
            <a:lvl2pPr marL="609299" indent="0">
              <a:buNone/>
              <a:defRPr sz="1600"/>
            </a:lvl2pPr>
            <a:lvl3pPr marL="1218630" indent="0">
              <a:buNone/>
              <a:defRPr sz="1300"/>
            </a:lvl3pPr>
            <a:lvl4pPr marL="1827938" indent="0">
              <a:buNone/>
              <a:defRPr sz="1200"/>
            </a:lvl4pPr>
            <a:lvl5pPr marL="2437258" indent="0">
              <a:buNone/>
              <a:defRPr sz="1200"/>
            </a:lvl5pPr>
            <a:lvl6pPr marL="3046556" indent="0">
              <a:buNone/>
              <a:defRPr sz="1200"/>
            </a:lvl6pPr>
            <a:lvl7pPr marL="3655855" indent="0">
              <a:buNone/>
              <a:defRPr sz="1200"/>
            </a:lvl7pPr>
            <a:lvl8pPr marL="4265173" indent="0">
              <a:buNone/>
              <a:defRPr sz="1200"/>
            </a:lvl8pPr>
            <a:lvl9pPr marL="4874483"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E6554C98-BFEC-4303-9007-7747918DFE28}"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1226917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86794594-D5DA-4C37-A2FD-B9113C834008}"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64128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D8717AF3-F568-405A-A5B1-ABAF65BB2427}"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0563758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64"/>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64"/>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C90806F9-77E8-4FD0-AC3A-0BFB96DB3DD9}"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2757115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2EF5D8DE-A8AC-4C96-9987-53EE239C1AC5}"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6356811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7B5CB22D-BF92-482E-A016-3F920A52F651}" type="slidenum">
              <a:rPr lang="nl-NL"/>
              <a:pPr>
                <a:defRPr/>
              </a:pPr>
              <a:t>‹nr.›</a:t>
            </a:fld>
            <a:endParaRPr lang="nl-NL"/>
          </a:p>
        </p:txBody>
      </p:sp>
    </p:spTree>
    <p:extLst>
      <p:ext uri="{BB962C8B-B14F-4D97-AF65-F5344CB8AC3E}">
        <p14:creationId xmlns:p14="http://schemas.microsoft.com/office/powerpoint/2010/main" val="16136411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lIns="121893" tIns="60946" rIns="121893" bIns="60946" anchor="ctr"/>
          <a:lstStyle/>
          <a:p>
            <a:pPr defTabSz="914196" fontAlgn="base">
              <a:spcBef>
                <a:spcPct val="0"/>
              </a:spcBef>
              <a:spcAft>
                <a:spcPct val="0"/>
              </a:spcAft>
            </a:pPr>
            <a:endParaRPr lang="nl-NL" sz="3200">
              <a:solidFill>
                <a:srgbClr val="000000"/>
              </a:solidFill>
              <a:latin typeface="Times New Roman" charset="0"/>
            </a:endParaRPr>
          </a:p>
        </p:txBody>
      </p:sp>
      <p:sp>
        <p:nvSpPr>
          <p:cNvPr id="10243" name="Rectangle 3"/>
          <p:cNvSpPr>
            <a:spLocks noGrp="1" noChangeArrowheads="1"/>
          </p:cNvSpPr>
          <p:nvPr>
            <p:ph type="ctrTitle"/>
          </p:nvPr>
        </p:nvSpPr>
        <p:spPr>
          <a:xfrm>
            <a:off x="6716185" y="2878137"/>
            <a:ext cx="4798483" cy="857251"/>
          </a:xfrm>
        </p:spPr>
        <p:txBody>
          <a:bodyPr/>
          <a:lstStyle>
            <a:lvl1pPr defTabSz="81048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1048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203" y="6515115"/>
            <a:ext cx="5242983" cy="209551"/>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3" y="15"/>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33480"/>
          </a:xfrm>
          <a:prstGeom prst="rect">
            <a:avLst/>
          </a:prstGeom>
          <a:noFill/>
        </p:spPr>
        <p:txBody>
          <a:bodyPr wrap="square" lIns="121893" tIns="60946" rIns="121893" bIns="60946" rtlCol="0">
            <a:spAutoFit/>
          </a:bodyPr>
          <a:lstStyle/>
          <a:p>
            <a:pPr defTabSz="914196" fontAlgn="base">
              <a:spcBef>
                <a:spcPct val="0"/>
              </a:spcBef>
              <a:spcAft>
                <a:spcPct val="0"/>
              </a:spcAft>
            </a:pPr>
            <a:r>
              <a:rPr lang="nl-NL" sz="2700">
                <a:solidFill>
                  <a:srgbClr val="FFFFFF"/>
                </a:solidFill>
              </a:rPr>
              <a:t>Ministerie van BZK</a:t>
            </a:r>
          </a:p>
        </p:txBody>
      </p:sp>
    </p:spTree>
    <p:extLst>
      <p:ext uri="{BB962C8B-B14F-4D97-AF65-F5344CB8AC3E}">
        <p14:creationId xmlns:p14="http://schemas.microsoft.com/office/powerpoint/2010/main" val="1373911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2273590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443" indent="0">
              <a:buNone/>
              <a:defRPr sz="2400"/>
            </a:lvl2pPr>
            <a:lvl3pPr marL="1218900" indent="0">
              <a:buNone/>
              <a:defRPr sz="2100"/>
            </a:lvl3pPr>
            <a:lvl4pPr marL="1828346" indent="0">
              <a:buNone/>
              <a:defRPr sz="1900"/>
            </a:lvl4pPr>
            <a:lvl5pPr marL="2437798" indent="0">
              <a:buNone/>
              <a:defRPr sz="1900"/>
            </a:lvl5pPr>
            <a:lvl6pPr marL="3047240" indent="0">
              <a:buNone/>
              <a:defRPr sz="1900"/>
            </a:lvl6pPr>
            <a:lvl7pPr marL="3656683" indent="0">
              <a:buNone/>
              <a:defRPr sz="1900"/>
            </a:lvl7pPr>
            <a:lvl8pPr marL="4266133" indent="0">
              <a:buNone/>
              <a:defRPr sz="1900"/>
            </a:lvl8pPr>
            <a:lvl9pPr marL="4875581" indent="0">
              <a:buNone/>
              <a:defRPr sz="19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42478900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42934779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700" b="1"/>
            </a:lvl1pPr>
            <a:lvl2pPr marL="609443" indent="0">
              <a:buNone/>
              <a:defRPr sz="2700" b="1"/>
            </a:lvl2pPr>
            <a:lvl3pPr marL="1218900" indent="0">
              <a:buNone/>
              <a:defRPr sz="2400" b="1"/>
            </a:lvl3pPr>
            <a:lvl4pPr marL="1828346" indent="0">
              <a:buNone/>
              <a:defRPr sz="2100" b="1"/>
            </a:lvl4pPr>
            <a:lvl5pPr marL="2437798" indent="0">
              <a:buNone/>
              <a:defRPr sz="2100" b="1"/>
            </a:lvl5pPr>
            <a:lvl6pPr marL="3047240" indent="0">
              <a:buNone/>
              <a:defRPr sz="2100" b="1"/>
            </a:lvl6pPr>
            <a:lvl7pPr marL="3656683" indent="0">
              <a:buNone/>
              <a:defRPr sz="2100" b="1"/>
            </a:lvl7pPr>
            <a:lvl8pPr marL="4266133" indent="0">
              <a:buNone/>
              <a:defRPr sz="2100" b="1"/>
            </a:lvl8pPr>
            <a:lvl9pPr marL="4875581"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86" y="2060849"/>
            <a:ext cx="5389033" cy="639763"/>
          </a:xfrm>
        </p:spPr>
        <p:txBody>
          <a:bodyPr anchor="t" anchorCtr="0"/>
          <a:lstStyle>
            <a:lvl1pPr marL="0" indent="0">
              <a:buNone/>
              <a:defRPr sz="2700" b="1"/>
            </a:lvl1pPr>
            <a:lvl2pPr marL="609443" indent="0">
              <a:buNone/>
              <a:defRPr sz="2700" b="1"/>
            </a:lvl2pPr>
            <a:lvl3pPr marL="1218900" indent="0">
              <a:buNone/>
              <a:defRPr sz="2400" b="1"/>
            </a:lvl3pPr>
            <a:lvl4pPr marL="1828346" indent="0">
              <a:buNone/>
              <a:defRPr sz="2100" b="1"/>
            </a:lvl4pPr>
            <a:lvl5pPr marL="2437798" indent="0">
              <a:buNone/>
              <a:defRPr sz="2100" b="1"/>
            </a:lvl5pPr>
            <a:lvl6pPr marL="3047240" indent="0">
              <a:buNone/>
              <a:defRPr sz="2100" b="1"/>
            </a:lvl6pPr>
            <a:lvl7pPr marL="3656683" indent="0">
              <a:buNone/>
              <a:defRPr sz="2100" b="1"/>
            </a:lvl7pPr>
            <a:lvl8pPr marL="4266133" indent="0">
              <a:buNone/>
              <a:defRPr sz="2100" b="1"/>
            </a:lvl8pPr>
            <a:lvl9pPr marL="4875581"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386"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19" y="1340768"/>
            <a:ext cx="11042319" cy="492125"/>
          </a:xfrm>
        </p:spPr>
        <p:txBody>
          <a:bodyPr/>
          <a:lstStyle/>
          <a:p>
            <a:r>
              <a:rPr lang="nl-NL"/>
              <a:t>Klik om de stijl te bewerken</a:t>
            </a:r>
          </a:p>
        </p:txBody>
      </p:sp>
    </p:spTree>
    <p:extLst>
      <p:ext uri="{BB962C8B-B14F-4D97-AF65-F5344CB8AC3E}">
        <p14:creationId xmlns:p14="http://schemas.microsoft.com/office/powerpoint/2010/main" val="40710649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4108109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269364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8867" indent="0">
              <a:buNone/>
              <a:defRPr sz="2400"/>
            </a:lvl2pPr>
            <a:lvl3pPr marL="1217820" indent="0">
              <a:buNone/>
              <a:defRPr sz="2100"/>
            </a:lvl3pPr>
            <a:lvl4pPr marL="1826714" indent="0">
              <a:buNone/>
              <a:defRPr sz="1900"/>
            </a:lvl4pPr>
            <a:lvl5pPr marL="2435638" indent="0">
              <a:buNone/>
              <a:defRPr sz="1900"/>
            </a:lvl5pPr>
            <a:lvl6pPr marL="3044504" indent="0">
              <a:buNone/>
              <a:defRPr sz="1900"/>
            </a:lvl6pPr>
            <a:lvl7pPr marL="3653371" indent="0">
              <a:buNone/>
              <a:defRPr sz="1900"/>
            </a:lvl7pPr>
            <a:lvl8pPr marL="4262293" indent="0">
              <a:buNone/>
              <a:defRPr sz="1900"/>
            </a:lvl8pPr>
            <a:lvl9pPr marL="4871200"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6F868FE9-D8AC-45A1-97D5-29426919A67E}"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1504530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27" y="1341454"/>
            <a:ext cx="4011084" cy="719137"/>
          </a:xfrm>
        </p:spPr>
        <p:txBody>
          <a:bodyPr anchor="t" anchorCtr="0"/>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443" indent="0">
              <a:buNone/>
              <a:defRPr sz="1600"/>
            </a:lvl2pPr>
            <a:lvl3pPr marL="1218900" indent="0">
              <a:buNone/>
              <a:defRPr sz="1300"/>
            </a:lvl3pPr>
            <a:lvl4pPr marL="1828346" indent="0">
              <a:buNone/>
              <a:defRPr sz="1200"/>
            </a:lvl4pPr>
            <a:lvl5pPr marL="2437798" indent="0">
              <a:buNone/>
              <a:defRPr sz="1200"/>
            </a:lvl5pPr>
            <a:lvl6pPr marL="3047240" indent="0">
              <a:buNone/>
              <a:defRPr sz="1200"/>
            </a:lvl6pPr>
            <a:lvl7pPr marL="3656683" indent="0">
              <a:buNone/>
              <a:defRPr sz="1200"/>
            </a:lvl7pPr>
            <a:lvl8pPr marL="4266133" indent="0">
              <a:buNone/>
              <a:defRPr sz="1200"/>
            </a:lvl8pPr>
            <a:lvl9pPr marL="4875581"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7080979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53"/>
            <a:ext cx="7315200" cy="3386137"/>
          </a:xfrm>
        </p:spPr>
        <p:txBody>
          <a:bodyPr/>
          <a:lstStyle>
            <a:lvl1pPr marL="0" indent="0">
              <a:buNone/>
              <a:defRPr sz="2400"/>
            </a:lvl1pPr>
            <a:lvl2pPr marL="609443" indent="0">
              <a:buNone/>
              <a:defRPr sz="3700"/>
            </a:lvl2pPr>
            <a:lvl3pPr marL="1218900" indent="0">
              <a:buNone/>
              <a:defRPr sz="3200"/>
            </a:lvl3pPr>
            <a:lvl4pPr marL="1828346" indent="0">
              <a:buNone/>
              <a:defRPr sz="2700"/>
            </a:lvl4pPr>
            <a:lvl5pPr marL="2437798" indent="0">
              <a:buNone/>
              <a:defRPr sz="2700"/>
            </a:lvl5pPr>
            <a:lvl6pPr marL="3047240" indent="0">
              <a:buNone/>
              <a:defRPr sz="2700"/>
            </a:lvl6pPr>
            <a:lvl7pPr marL="3656683" indent="0">
              <a:buNone/>
              <a:defRPr sz="2700"/>
            </a:lvl7pPr>
            <a:lvl8pPr marL="4266133" indent="0">
              <a:buNone/>
              <a:defRPr sz="2700"/>
            </a:lvl8pPr>
            <a:lvl9pPr marL="4875581" indent="0">
              <a:buNone/>
              <a:defRPr sz="27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53"/>
            <a:ext cx="7315200" cy="804863"/>
          </a:xfrm>
        </p:spPr>
        <p:txBody>
          <a:bodyPr/>
          <a:lstStyle>
            <a:lvl1pPr marL="0" indent="0">
              <a:buNone/>
              <a:defRPr sz="1900"/>
            </a:lvl1pPr>
            <a:lvl2pPr marL="609443" indent="0">
              <a:buNone/>
              <a:defRPr sz="1600"/>
            </a:lvl2pPr>
            <a:lvl3pPr marL="1218900" indent="0">
              <a:buNone/>
              <a:defRPr sz="1300"/>
            </a:lvl3pPr>
            <a:lvl4pPr marL="1828346" indent="0">
              <a:buNone/>
              <a:defRPr sz="1200"/>
            </a:lvl4pPr>
            <a:lvl5pPr marL="2437798" indent="0">
              <a:buNone/>
              <a:defRPr sz="1200"/>
            </a:lvl5pPr>
            <a:lvl6pPr marL="3047240" indent="0">
              <a:buNone/>
              <a:defRPr sz="1200"/>
            </a:lvl6pPr>
            <a:lvl7pPr marL="3656683" indent="0">
              <a:buNone/>
              <a:defRPr sz="1200"/>
            </a:lvl7pPr>
            <a:lvl8pPr marL="4266133" indent="0">
              <a:buNone/>
              <a:defRPr sz="1200"/>
            </a:lvl8pPr>
            <a:lvl9pPr marL="4875581"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0411550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8017135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53"/>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53"/>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8383801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53"/>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86" y="6611953"/>
            <a:ext cx="2010833" cy="119063"/>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87"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2345018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lIns="121917" tIns="60958" rIns="121917" bIns="60958" anchor="ctr"/>
          <a:lstStyle/>
          <a:p>
            <a:pPr defTabSz="914400" fontAlgn="base">
              <a:spcBef>
                <a:spcPct val="0"/>
              </a:spcBef>
              <a:spcAft>
                <a:spcPct val="0"/>
              </a:spcAft>
            </a:pPr>
            <a:endParaRPr lang="nl-NL" sz="3200">
              <a:solidFill>
                <a:srgbClr val="000000"/>
              </a:solidFill>
              <a:latin typeface="Times New Roman" charset="0"/>
            </a:endParaRPr>
          </a:p>
        </p:txBody>
      </p:sp>
      <p:sp>
        <p:nvSpPr>
          <p:cNvPr id="10243" name="Rectangle 3"/>
          <p:cNvSpPr>
            <a:spLocks noGrp="1" noChangeArrowheads="1"/>
          </p:cNvSpPr>
          <p:nvPr>
            <p:ph type="ctrTitle"/>
          </p:nvPr>
        </p:nvSpPr>
        <p:spPr>
          <a:xfrm>
            <a:off x="6716184" y="2878137"/>
            <a:ext cx="4798483" cy="857251"/>
          </a:xfrm>
        </p:spPr>
        <p:txBody>
          <a:bodyPr/>
          <a:lstStyle>
            <a:lvl1pPr defTabSz="81066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4" y="3778251"/>
            <a:ext cx="4798483" cy="1752600"/>
          </a:xfrm>
        </p:spPr>
        <p:txBody>
          <a:bodyPr/>
          <a:lstStyle>
            <a:lvl1pPr marL="0" indent="2117" defTabSz="81066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191" y="6515103"/>
            <a:ext cx="5242983" cy="209551"/>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1" y="3"/>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33480"/>
          </a:xfrm>
          <a:prstGeom prst="rect">
            <a:avLst/>
          </a:prstGeom>
          <a:noFill/>
        </p:spPr>
        <p:txBody>
          <a:bodyPr wrap="square" lIns="121917" tIns="60958" rIns="121917" bIns="60958" rtlCol="0">
            <a:spAutoFit/>
          </a:bodyPr>
          <a:lstStyle/>
          <a:p>
            <a:pPr defTabSz="914400" fontAlgn="base">
              <a:spcBef>
                <a:spcPct val="0"/>
              </a:spcBef>
              <a:spcAft>
                <a:spcPct val="0"/>
              </a:spcAft>
            </a:pPr>
            <a:r>
              <a:rPr lang="nl-NL" sz="2700">
                <a:solidFill>
                  <a:srgbClr val="FFFFFF"/>
                </a:solidFill>
              </a:rPr>
              <a:t>Ministerie van BZK</a:t>
            </a:r>
          </a:p>
        </p:txBody>
      </p:sp>
    </p:spTree>
    <p:extLst>
      <p:ext uri="{BB962C8B-B14F-4D97-AF65-F5344CB8AC3E}">
        <p14:creationId xmlns:p14="http://schemas.microsoft.com/office/powerpoint/2010/main" val="32580503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2370434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6854107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2015904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7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4" y="2060849"/>
            <a:ext cx="5389033" cy="639763"/>
          </a:xfrm>
        </p:spPr>
        <p:txBody>
          <a:bodyPr anchor="t" anchorCtr="0"/>
          <a:lstStyle>
            <a:lvl1pPr marL="0" indent="0">
              <a:buNone/>
              <a:defRPr sz="27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374"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07" y="1340768"/>
            <a:ext cx="11042319" cy="492125"/>
          </a:xfrm>
        </p:spPr>
        <p:txBody>
          <a:bodyPr/>
          <a:lstStyle/>
          <a:p>
            <a:r>
              <a:rPr lang="nl-NL"/>
              <a:t>Klik om de stijl te bewerken</a:t>
            </a:r>
          </a:p>
        </p:txBody>
      </p:sp>
    </p:spTree>
    <p:extLst>
      <p:ext uri="{BB962C8B-B14F-4D97-AF65-F5344CB8AC3E}">
        <p14:creationId xmlns:p14="http://schemas.microsoft.com/office/powerpoint/2010/main" val="729168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029D4AC0-02BA-4F99-847B-72467BF2AAED}"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039747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4640625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5443063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25" y="1341442"/>
            <a:ext cx="4011084" cy="719137"/>
          </a:xfrm>
        </p:spPr>
        <p:txBody>
          <a:bodyPr anchor="t" anchorCtr="0"/>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33159341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41"/>
            <a:ext cx="7315200" cy="3386137"/>
          </a:xfrm>
        </p:spPr>
        <p:txBody>
          <a:bodyPr/>
          <a:lstStyle>
            <a:lvl1pPr marL="0" indent="0">
              <a:buNone/>
              <a:defRPr sz="24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41"/>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9606784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8142153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1" y="134144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0" y="134144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8199073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41"/>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74" y="6611941"/>
            <a:ext cx="2010833" cy="119063"/>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4974590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1" y="0"/>
            <a:ext cx="6108700" cy="6858000"/>
          </a:xfrm>
          <a:prstGeom prst="rect">
            <a:avLst/>
          </a:prstGeom>
          <a:solidFill>
            <a:srgbClr val="007BC7"/>
          </a:solidFill>
          <a:ln w="9525">
            <a:noFill/>
            <a:miter lim="800000"/>
            <a:headEnd/>
            <a:tailEnd/>
          </a:ln>
          <a:effectLst/>
        </p:spPr>
        <p:txBody>
          <a:bodyPr wrap="none" anchor="ctr"/>
          <a:lstStyle/>
          <a:p>
            <a:endParaRPr lang="nl-NL" sz="1900"/>
          </a:p>
        </p:txBody>
      </p:sp>
      <p:sp>
        <p:nvSpPr>
          <p:cNvPr id="10243" name="Rectangle 3"/>
          <p:cNvSpPr>
            <a:spLocks noGrp="1" noChangeArrowheads="1"/>
          </p:cNvSpPr>
          <p:nvPr>
            <p:ph type="ctrTitle"/>
          </p:nvPr>
        </p:nvSpPr>
        <p:spPr>
          <a:xfrm>
            <a:off x="6716184" y="2878138"/>
            <a:ext cx="4798483" cy="857250"/>
          </a:xfrm>
        </p:spPr>
        <p:txBody>
          <a:bodyPr/>
          <a:lstStyle>
            <a:lvl1pPr defTabSz="608013"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4" y="3778250"/>
            <a:ext cx="4798483" cy="1752600"/>
          </a:xfrm>
        </p:spPr>
        <p:txBody>
          <a:bodyPr/>
          <a:lstStyle>
            <a:lvl1pPr marL="0" indent="1588" defTabSz="608013"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185" y="6515100"/>
            <a:ext cx="5242983" cy="209550"/>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1" y="0"/>
            <a:ext cx="892803" cy="1479550"/>
          </a:xfrm>
          <a:prstGeom prst="rect">
            <a:avLst/>
          </a:prstGeom>
          <a:noFill/>
          <a:ln w="9525">
            <a:noFill/>
            <a:miter lim="800000"/>
            <a:headEnd/>
            <a:tailEnd/>
          </a:ln>
        </p:spPr>
      </p:pic>
      <p:sp>
        <p:nvSpPr>
          <p:cNvPr id="8" name="Tijdelijke aanduiding voor voettekst 5"/>
          <p:cNvSpPr txBox="1">
            <a:spLocks/>
          </p:cNvSpPr>
          <p:nvPr userDrawn="1"/>
        </p:nvSpPr>
        <p:spPr>
          <a:xfrm>
            <a:off x="6672064" y="627535"/>
            <a:ext cx="4224469" cy="288032"/>
          </a:xfrm>
          <a:prstGeom prst="rect">
            <a:avLst/>
          </a:prstGeom>
        </p:spPr>
        <p:txBody>
          <a:bodyPr lIns="91407" tIns="45705" rIns="91407" bIns="45705"/>
          <a:ls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nl-NL" sz="1200">
                <a:solidFill>
                  <a:srgbClr val="FFFFFF"/>
                </a:solidFill>
                <a:latin typeface="Verdana" panose="020B0604030504040204" pitchFamily="34" charset="0"/>
                <a:ea typeface="Verdana" panose="020B0604030504040204" pitchFamily="34" charset="0"/>
                <a:cs typeface="Verdana" panose="020B0604030504040204" pitchFamily="34" charset="0"/>
              </a:rPr>
              <a:t>Ministerie van Binnenlandse Zaken en Koninkrijksrelaties</a:t>
            </a:r>
          </a:p>
        </p:txBody>
      </p:sp>
    </p:spTree>
    <p:extLst>
      <p:ext uri="{BB962C8B-B14F-4D97-AF65-F5344CB8AC3E}">
        <p14:creationId xmlns:p14="http://schemas.microsoft.com/office/powerpoint/2010/main" val="14319781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7286588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96257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8867" indent="0">
              <a:buNone/>
              <a:defRPr sz="2700" b="1"/>
            </a:lvl2pPr>
            <a:lvl3pPr marL="1217820" indent="0">
              <a:buNone/>
              <a:defRPr sz="2400" b="1"/>
            </a:lvl3pPr>
            <a:lvl4pPr marL="1826714" indent="0">
              <a:buNone/>
              <a:defRPr sz="2100" b="1"/>
            </a:lvl4pPr>
            <a:lvl5pPr marL="2435638" indent="0">
              <a:buNone/>
              <a:defRPr sz="2100" b="1"/>
            </a:lvl5pPr>
            <a:lvl6pPr marL="3044504" indent="0">
              <a:buNone/>
              <a:defRPr sz="2100" b="1"/>
            </a:lvl6pPr>
            <a:lvl7pPr marL="3653371" indent="0">
              <a:buNone/>
              <a:defRPr sz="2100" b="1"/>
            </a:lvl7pPr>
            <a:lvl8pPr marL="4262293" indent="0">
              <a:buNone/>
              <a:defRPr sz="2100" b="1"/>
            </a:lvl8pPr>
            <a:lvl9pPr marL="4871200"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34" y="2060849"/>
            <a:ext cx="5389033" cy="639763"/>
          </a:xfrm>
        </p:spPr>
        <p:txBody>
          <a:bodyPr/>
          <a:lstStyle>
            <a:lvl1pPr marL="0" indent="0">
              <a:buNone/>
              <a:defRPr sz="2700" b="1"/>
            </a:lvl1pPr>
            <a:lvl2pPr marL="608867" indent="0">
              <a:buNone/>
              <a:defRPr sz="2700" b="1"/>
            </a:lvl2pPr>
            <a:lvl3pPr marL="1217820" indent="0">
              <a:buNone/>
              <a:defRPr sz="2400" b="1"/>
            </a:lvl3pPr>
            <a:lvl4pPr marL="1826714" indent="0">
              <a:buNone/>
              <a:defRPr sz="2100" b="1"/>
            </a:lvl4pPr>
            <a:lvl5pPr marL="2435638" indent="0">
              <a:buNone/>
              <a:defRPr sz="2100" b="1"/>
            </a:lvl5pPr>
            <a:lvl6pPr marL="3044504" indent="0">
              <a:buNone/>
              <a:defRPr sz="2100" b="1"/>
            </a:lvl6pPr>
            <a:lvl7pPr marL="3653371" indent="0">
              <a:buNone/>
              <a:defRPr sz="2100" b="1"/>
            </a:lvl7pPr>
            <a:lvl8pPr marL="4262293" indent="0">
              <a:buNone/>
              <a:defRPr sz="2100" b="1"/>
            </a:lvl8pPr>
            <a:lvl9pPr marL="4871200"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34"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67"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F74C5CAC-CC16-4C5B-BD17-8302704460A6}"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9919529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1" y="2068513"/>
            <a:ext cx="5499100" cy="4138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1" y="2068513"/>
            <a:ext cx="5499100" cy="4138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1012316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8"/>
            <a:ext cx="5386917"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852936"/>
            <a:ext cx="5386917" cy="32732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2060848"/>
            <a:ext cx="5389033"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852936"/>
            <a:ext cx="5389033" cy="32732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01" y="1340769"/>
            <a:ext cx="11042319" cy="492125"/>
          </a:xfrm>
        </p:spPr>
        <p:txBody>
          <a:bodyPr/>
          <a:lstStyle/>
          <a:p>
            <a:r>
              <a:rPr lang="nl-NL"/>
              <a:t>Klik om de stijl te bewerken</a:t>
            </a:r>
          </a:p>
        </p:txBody>
      </p:sp>
    </p:spTree>
    <p:extLst>
      <p:ext uri="{BB962C8B-B14F-4D97-AF65-F5344CB8AC3E}">
        <p14:creationId xmlns:p14="http://schemas.microsoft.com/office/powerpoint/2010/main" val="3709736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64582997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2416861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18" y="1341439"/>
            <a:ext cx="4011084" cy="719137"/>
          </a:xfrm>
        </p:spPr>
        <p:txBody>
          <a:bodyPr anchor="t" anchorCtr="0"/>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1341439"/>
            <a:ext cx="6815667" cy="478472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2204864"/>
            <a:ext cx="4011084"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189862781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1341438"/>
            <a:ext cx="7315200" cy="3386137"/>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68373532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2379831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1" y="1341438"/>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0" y="1341438"/>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9667336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39"/>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1" y="2068513"/>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1" y="2068513"/>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38"/>
            <a:ext cx="2540000" cy="119062"/>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68" y="6611938"/>
            <a:ext cx="2010833" cy="119062"/>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1911914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1" y="0"/>
            <a:ext cx="6108700" cy="6858000"/>
          </a:xfrm>
          <a:prstGeom prst="rect">
            <a:avLst/>
          </a:prstGeom>
          <a:solidFill>
            <a:srgbClr val="007BC7"/>
          </a:solidFill>
          <a:ln w="9525">
            <a:noFill/>
            <a:miter lim="800000"/>
            <a:headEnd/>
            <a:tailEnd/>
          </a:ln>
          <a:effectLst/>
        </p:spPr>
        <p:txBody>
          <a:bodyPr wrap="none" anchor="ctr"/>
          <a:lstStyle/>
          <a:p>
            <a:pPr defTabSz="914400"/>
            <a:endParaRPr lang="nl-NL">
              <a:solidFill>
                <a:srgbClr val="000000"/>
              </a:solidFill>
            </a:endParaRPr>
          </a:p>
        </p:txBody>
      </p:sp>
      <p:sp>
        <p:nvSpPr>
          <p:cNvPr id="10243" name="Rectangle 3"/>
          <p:cNvSpPr>
            <a:spLocks noGrp="1" noChangeArrowheads="1"/>
          </p:cNvSpPr>
          <p:nvPr>
            <p:ph type="ctrTitle"/>
          </p:nvPr>
        </p:nvSpPr>
        <p:spPr>
          <a:xfrm>
            <a:off x="6716184" y="2878138"/>
            <a:ext cx="4798483" cy="857250"/>
          </a:xfrm>
        </p:spPr>
        <p:txBody>
          <a:bodyPr/>
          <a:lstStyle>
            <a:lvl1pPr defTabSz="608013"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4" y="3778250"/>
            <a:ext cx="4798483" cy="1752600"/>
          </a:xfrm>
        </p:spPr>
        <p:txBody>
          <a:bodyPr/>
          <a:lstStyle>
            <a:lvl1pPr marL="0" indent="1588" defTabSz="608013"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185" y="6515100"/>
            <a:ext cx="5242983" cy="209550"/>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1" y="0"/>
            <a:ext cx="892803" cy="1479550"/>
          </a:xfrm>
          <a:prstGeom prst="rect">
            <a:avLst/>
          </a:prstGeom>
          <a:noFill/>
          <a:ln w="9525">
            <a:noFill/>
            <a:miter lim="800000"/>
            <a:headEnd/>
            <a:tailEnd/>
          </a:ln>
        </p:spPr>
      </p:pic>
      <p:sp>
        <p:nvSpPr>
          <p:cNvPr id="8" name="Tijdelijke aanduiding voor voettekst 5"/>
          <p:cNvSpPr txBox="1">
            <a:spLocks/>
          </p:cNvSpPr>
          <p:nvPr userDrawn="1"/>
        </p:nvSpPr>
        <p:spPr>
          <a:xfrm>
            <a:off x="6672064" y="627535"/>
            <a:ext cx="4224469" cy="288032"/>
          </a:xfrm>
          <a:prstGeom prst="rect">
            <a:avLst/>
          </a:prstGeom>
        </p:spPr>
        <p:txBody>
          <a:bodyPr lIns="91407" tIns="45705" rIns="91407" bIns="45705"/>
          <a:ls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defTabSz="914400"/>
            <a:r>
              <a:rPr lang="nl-NL" sz="1200">
                <a:solidFill>
                  <a:srgbClr val="FFFFFF"/>
                </a:solidFill>
                <a:latin typeface="Verdana" panose="020B0604030504040204" pitchFamily="34" charset="0"/>
                <a:ea typeface="Verdana" panose="020B0604030504040204" pitchFamily="34" charset="0"/>
                <a:cs typeface="Verdana" panose="020B0604030504040204" pitchFamily="34" charset="0"/>
              </a:rPr>
              <a:t>Ministerie van Binnenlandse Zaken en Koninkrijksrelaties</a:t>
            </a:r>
          </a:p>
        </p:txBody>
      </p:sp>
    </p:spTree>
    <p:extLst>
      <p:ext uri="{BB962C8B-B14F-4D97-AF65-F5344CB8AC3E}">
        <p14:creationId xmlns:p14="http://schemas.microsoft.com/office/powerpoint/2010/main" val="3479809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C7931ADB-69B0-4E24-A59F-1C1D44BA69EB}"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7309782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41779502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2488946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1" y="2068513"/>
            <a:ext cx="5499100" cy="4138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1" y="2068513"/>
            <a:ext cx="5499100" cy="413861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6241231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8"/>
            <a:ext cx="5386917"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852936"/>
            <a:ext cx="5386917" cy="32732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2060848"/>
            <a:ext cx="5389033"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852936"/>
            <a:ext cx="5389033" cy="327322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01" y="1340769"/>
            <a:ext cx="11042319" cy="492125"/>
          </a:xfrm>
        </p:spPr>
        <p:txBody>
          <a:bodyPr/>
          <a:lstStyle/>
          <a:p>
            <a:r>
              <a:rPr lang="nl-NL"/>
              <a:t>Klik om de stijl te bewerken</a:t>
            </a:r>
          </a:p>
        </p:txBody>
      </p:sp>
    </p:spTree>
    <p:extLst>
      <p:ext uri="{BB962C8B-B14F-4D97-AF65-F5344CB8AC3E}">
        <p14:creationId xmlns:p14="http://schemas.microsoft.com/office/powerpoint/2010/main" val="25168096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91654320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0890697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18" y="1341439"/>
            <a:ext cx="4011084" cy="719137"/>
          </a:xfrm>
        </p:spPr>
        <p:txBody>
          <a:bodyPr anchor="t" anchorCtr="0"/>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1341439"/>
            <a:ext cx="6815667" cy="478472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2204864"/>
            <a:ext cx="4011084"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68300865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1341438"/>
            <a:ext cx="7315200" cy="3386137"/>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4542252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9831046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1" y="1341438"/>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0" y="1341438"/>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463584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36BA8B5D-A7ED-48BF-888F-24D27F425E6B}"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3779447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39"/>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1" y="2068513"/>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1" y="2068513"/>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38"/>
            <a:ext cx="2540000" cy="119062"/>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68" y="6611938"/>
            <a:ext cx="2010833" cy="119062"/>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69"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8739479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anchor="ctr"/>
          <a:lstStyle/>
          <a:p>
            <a:endParaRPr lang="nl-NL" sz="2533"/>
          </a:p>
        </p:txBody>
      </p:sp>
      <p:sp>
        <p:nvSpPr>
          <p:cNvPr id="10243" name="Rectangle 3"/>
          <p:cNvSpPr>
            <a:spLocks noGrp="1" noChangeArrowheads="1"/>
          </p:cNvSpPr>
          <p:nvPr>
            <p:ph type="ctrTitle"/>
          </p:nvPr>
        </p:nvSpPr>
        <p:spPr>
          <a:xfrm>
            <a:off x="6716184" y="2878137"/>
            <a:ext cx="4798483" cy="857251"/>
          </a:xfrm>
        </p:spPr>
        <p:txBody>
          <a:bodyPr/>
          <a:lstStyle>
            <a:lvl1pPr defTabSz="81066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4" y="3778251"/>
            <a:ext cx="4798483" cy="1752600"/>
          </a:xfrm>
        </p:spPr>
        <p:txBody>
          <a:bodyPr/>
          <a:lstStyle>
            <a:lvl1pPr marL="0" indent="2117" defTabSz="81066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191" y="6515103"/>
            <a:ext cx="5242983" cy="209551"/>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1" y="3"/>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02766"/>
          </a:xfrm>
          <a:prstGeom prst="rect">
            <a:avLst/>
          </a:prstGeom>
          <a:noFill/>
        </p:spPr>
        <p:txBody>
          <a:bodyPr wrap="square" rtlCol="0">
            <a:spAutoFit/>
          </a:bodyPr>
          <a:lstStyle/>
          <a:p>
            <a:r>
              <a:rPr lang="nl-NL" sz="2667">
                <a:solidFill>
                  <a:schemeClr val="bg1"/>
                </a:solidFill>
                <a:latin typeface="+mj-lt"/>
                <a:ea typeface="+mj-ea"/>
                <a:cs typeface="+mj-cs"/>
              </a:rPr>
              <a:t>Ministerie van BZK</a:t>
            </a:r>
          </a:p>
        </p:txBody>
      </p:sp>
    </p:spTree>
    <p:extLst>
      <p:ext uri="{BB962C8B-B14F-4D97-AF65-F5344CB8AC3E}">
        <p14:creationId xmlns:p14="http://schemas.microsoft.com/office/powerpoint/2010/main" val="7715633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9325128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33"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89989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19728751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4" y="2060849"/>
            <a:ext cx="5389033" cy="639763"/>
          </a:xfrm>
        </p:spPr>
        <p:txBody>
          <a:bodyPr anchor="t" anchorCtr="0"/>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6" name="Tijdelijke aanduiding voor inhoud 5"/>
          <p:cNvSpPr>
            <a:spLocks noGrp="1"/>
          </p:cNvSpPr>
          <p:nvPr>
            <p:ph sz="quarter" idx="4"/>
          </p:nvPr>
        </p:nvSpPr>
        <p:spPr>
          <a:xfrm>
            <a:off x="6193374" y="2852937"/>
            <a:ext cx="5389033" cy="3273227"/>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07" y="1340768"/>
            <a:ext cx="11042319" cy="492125"/>
          </a:xfrm>
        </p:spPr>
        <p:txBody>
          <a:bodyPr/>
          <a:lstStyle/>
          <a:p>
            <a:r>
              <a:rPr lang="nl-NL"/>
              <a:t>Klik om de stijl te bewerken</a:t>
            </a:r>
          </a:p>
        </p:txBody>
      </p:sp>
    </p:spTree>
    <p:extLst>
      <p:ext uri="{BB962C8B-B14F-4D97-AF65-F5344CB8AC3E}">
        <p14:creationId xmlns:p14="http://schemas.microsoft.com/office/powerpoint/2010/main" val="22247692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89014597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37778450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25" y="1341442"/>
            <a:ext cx="4011084" cy="719137"/>
          </a:xfrm>
        </p:spPr>
        <p:txBody>
          <a:bodyPr anchor="t" anchorCtr="0"/>
          <a:lstStyle>
            <a:lvl1pPr algn="l">
              <a:defRPr sz="2667"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667"/>
            </a:lvl2pPr>
            <a:lvl3pPr>
              <a:defRPr sz="2400"/>
            </a:lvl3pPr>
            <a:lvl4pPr>
              <a:defRPr sz="2133"/>
            </a:lvl4pPr>
            <a:lvl5pPr>
              <a:defRPr sz="2133"/>
            </a:lvl5pPr>
            <a:lvl6pPr>
              <a:defRPr sz="2667"/>
            </a:lvl6pPr>
            <a:lvl7pPr>
              <a:defRPr sz="2667"/>
            </a:lvl7pPr>
            <a:lvl8pPr>
              <a:defRPr sz="2667"/>
            </a:lvl8pPr>
            <a:lvl9pPr>
              <a:defRPr sz="2667"/>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5114988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667" b="1"/>
            </a:lvl1pPr>
          </a:lstStyle>
          <a:p>
            <a:r>
              <a:rPr lang="nl-NL"/>
              <a:t>Klik om de stijl te bewerken</a:t>
            </a:r>
          </a:p>
        </p:txBody>
      </p:sp>
      <p:sp>
        <p:nvSpPr>
          <p:cNvPr id="3" name="Tijdelijke aanduiding voor afbeelding 2"/>
          <p:cNvSpPr>
            <a:spLocks noGrp="1"/>
          </p:cNvSpPr>
          <p:nvPr>
            <p:ph type="pic" idx="1"/>
          </p:nvPr>
        </p:nvSpPr>
        <p:spPr>
          <a:xfrm>
            <a:off x="2389717" y="1341441"/>
            <a:ext cx="7315200" cy="3386137"/>
          </a:xfrm>
        </p:spPr>
        <p:txBody>
          <a:bodyPr/>
          <a:lstStyle>
            <a:lvl1pPr marL="0" indent="0">
              <a:buNone/>
              <a:defRPr sz="24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69648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426143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502"/>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8867" indent="0">
              <a:buNone/>
              <a:defRPr sz="1600"/>
            </a:lvl2pPr>
            <a:lvl3pPr marL="1217820" indent="0">
              <a:buNone/>
              <a:defRPr sz="1300"/>
            </a:lvl3pPr>
            <a:lvl4pPr marL="1826714" indent="0">
              <a:buNone/>
              <a:defRPr sz="1200"/>
            </a:lvl4pPr>
            <a:lvl5pPr marL="2435638" indent="0">
              <a:buNone/>
              <a:defRPr sz="1200"/>
            </a:lvl5pPr>
            <a:lvl6pPr marL="3044504" indent="0">
              <a:buNone/>
              <a:defRPr sz="1200"/>
            </a:lvl6pPr>
            <a:lvl7pPr marL="3653371" indent="0">
              <a:buNone/>
              <a:defRPr sz="1200"/>
            </a:lvl7pPr>
            <a:lvl8pPr marL="4262293" indent="0">
              <a:buNone/>
              <a:defRPr sz="1200"/>
            </a:lvl8pPr>
            <a:lvl9pPr marL="4871200"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8D183962-F898-4819-9DDC-85E0B3E8BAE8}"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147766211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5569228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1" y="134144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0" y="134144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419801192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41"/>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74" y="6611941"/>
            <a:ext cx="2010833" cy="119063"/>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9156413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42472059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spTree>
    <p:extLst>
      <p:ext uri="{BB962C8B-B14F-4D97-AF65-F5344CB8AC3E}">
        <p14:creationId xmlns:p14="http://schemas.microsoft.com/office/powerpoint/2010/main" val="11489784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12957923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67226236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340271726"/>
      </p:ext>
    </p:extLst>
  </p:cSld>
  <p:clrMapOvr>
    <a:masterClrMapping/>
  </p:clrMapOvr>
  <p:extLst>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 september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8116234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5608781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501"/>
            <a:ext cx="7315200" cy="3386137"/>
          </a:xfrm>
        </p:spPr>
        <p:txBody>
          <a:bodyPr/>
          <a:lstStyle>
            <a:lvl1pPr marL="0" indent="0">
              <a:buNone/>
              <a:defRPr sz="2400"/>
            </a:lvl1pPr>
            <a:lvl2pPr marL="608867" indent="0">
              <a:buNone/>
              <a:defRPr sz="3700"/>
            </a:lvl2pPr>
            <a:lvl3pPr marL="1217820" indent="0">
              <a:buNone/>
              <a:defRPr sz="3200"/>
            </a:lvl3pPr>
            <a:lvl4pPr marL="1826714" indent="0">
              <a:buNone/>
              <a:defRPr sz="2700"/>
            </a:lvl4pPr>
            <a:lvl5pPr marL="2435638" indent="0">
              <a:buNone/>
              <a:defRPr sz="2700"/>
            </a:lvl5pPr>
            <a:lvl6pPr marL="3044504" indent="0">
              <a:buNone/>
              <a:defRPr sz="2700"/>
            </a:lvl6pPr>
            <a:lvl7pPr marL="3653371" indent="0">
              <a:buNone/>
              <a:defRPr sz="2700"/>
            </a:lvl7pPr>
            <a:lvl8pPr marL="4262293" indent="0">
              <a:buNone/>
              <a:defRPr sz="2700"/>
            </a:lvl8pPr>
            <a:lvl9pPr marL="4871200"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401"/>
            <a:ext cx="7315200" cy="804863"/>
          </a:xfrm>
        </p:spPr>
        <p:txBody>
          <a:bodyPr/>
          <a:lstStyle>
            <a:lvl1pPr marL="0" indent="0">
              <a:buNone/>
              <a:defRPr sz="1900"/>
            </a:lvl1pPr>
            <a:lvl2pPr marL="608867" indent="0">
              <a:buNone/>
              <a:defRPr sz="1600"/>
            </a:lvl2pPr>
            <a:lvl3pPr marL="1217820" indent="0">
              <a:buNone/>
              <a:defRPr sz="1300"/>
            </a:lvl3pPr>
            <a:lvl4pPr marL="1826714" indent="0">
              <a:buNone/>
              <a:defRPr sz="1200"/>
            </a:lvl4pPr>
            <a:lvl5pPr marL="2435638" indent="0">
              <a:buNone/>
              <a:defRPr sz="1200"/>
            </a:lvl5pPr>
            <a:lvl6pPr marL="3044504" indent="0">
              <a:buNone/>
              <a:defRPr sz="1200"/>
            </a:lvl6pPr>
            <a:lvl7pPr marL="3653371" indent="0">
              <a:buNone/>
              <a:defRPr sz="1200"/>
            </a:lvl7pPr>
            <a:lvl8pPr marL="4262293" indent="0">
              <a:buNone/>
              <a:defRPr sz="1200"/>
            </a:lvl8pPr>
            <a:lvl9pPr marL="4871200"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DD9C2202-58AE-4CD0-A1D2-29CD50A80001}"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1445547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2624854680"/>
      </p:ext>
    </p:extLst>
  </p:cSld>
  <p:clrMapOvr>
    <a:masterClrMapping/>
  </p:clrMapOvr>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2076367382"/>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16346990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288334077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4496153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389664027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spTree>
    <p:extLst>
      <p:ext uri="{BB962C8B-B14F-4D97-AF65-F5344CB8AC3E}">
        <p14:creationId xmlns:p14="http://schemas.microsoft.com/office/powerpoint/2010/main" val="15612548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24600185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34624924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402903703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691C4E9C-C9CD-4577-85DF-E7A348EBA0E0}"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8524466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8401112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08999668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71901172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62632237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spTree>
    <p:extLst>
      <p:ext uri="{BB962C8B-B14F-4D97-AF65-F5344CB8AC3E}">
        <p14:creationId xmlns:p14="http://schemas.microsoft.com/office/powerpoint/2010/main" val="2973515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52417369"/>
      </p:ext>
    </p:extLst>
  </p:cSld>
  <p:clrMapOvr>
    <a:overrideClrMapping bg1="dk1" tx1="lt1" bg2="dk2" tx2="lt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97425018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449876293"/>
      </p:ext>
    </p:extLst>
  </p:cSld>
  <p:clrMapOvr>
    <a:overrideClrMapping bg1="dk1" tx1="lt1" bg2="dk2" tx2="lt2" accent1="accent1" accent2="accent2" accent3="accent3" accent4="accent4" accent5="accent5" accent6="accent6" hlink="hlink" folHlink="folHlink"/>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09777115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spTree>
    <p:extLst>
      <p:ext uri="{BB962C8B-B14F-4D97-AF65-F5344CB8AC3E}">
        <p14:creationId xmlns:p14="http://schemas.microsoft.com/office/powerpoint/2010/main" val="174845981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50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50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CD9931C0-64BE-4381-9DF1-4C760DD6FA63}"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85435099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spTree>
    <p:extLst>
      <p:ext uri="{BB962C8B-B14F-4D97-AF65-F5344CB8AC3E}">
        <p14:creationId xmlns:p14="http://schemas.microsoft.com/office/powerpoint/2010/main" val="1927433463"/>
      </p:ext>
    </p:extLst>
  </p:cSld>
  <p:clrMapOvr>
    <a:overrideClrMapping bg1="lt1" tx1="dk1" bg2="lt2" tx2="dk2" accent1="accent1" accent2="accent2" accent3="accent3" accent4="accent4" accent5="accent5" accent6="accent6" hlink="hlink" folHlink="folHlink"/>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26658637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3905320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9982670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Tree>
    <p:extLst>
      <p:ext uri="{BB962C8B-B14F-4D97-AF65-F5344CB8AC3E}">
        <p14:creationId xmlns:p14="http://schemas.microsoft.com/office/powerpoint/2010/main" val="330106401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41676240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36044186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BRO Basispresentaties | De Wet Bro</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335087488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BRO Basispresentaties | De Wet Bro</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1261128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A6D2B3E7-8A34-45DC-9BD7-C9CEFEFC9183}"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02757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Click to edit Master title style</a:t>
            </a:r>
            <a:endParaRPr lang="nl-NL"/>
          </a:p>
        </p:txBody>
      </p:sp>
      <p:sp>
        <p:nvSpPr>
          <p:cNvPr id="3" name="Content Placeholder 2"/>
          <p:cNvSpPr>
            <a:spLocks noGrp="1"/>
          </p:cNvSpPr>
          <p:nvPr>
            <p:ph sz="half" idx="1"/>
          </p:nvPr>
        </p:nvSpPr>
        <p:spPr>
          <a:xfrm>
            <a:off x="539812" y="1656028"/>
            <a:ext cx="5418137"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baseline="0"/>
            </a:lvl7pPr>
            <a:lvl8pPr>
              <a:defRPr sz="1200" baseline="0"/>
            </a:lvl8pPr>
            <a:lvl9pPr>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208713" y="1656028"/>
            <a:ext cx="5418136"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ext Placeholder 10"/>
          <p:cNvSpPr>
            <a:spLocks noGrp="1"/>
          </p:cNvSpPr>
          <p:nvPr>
            <p:ph type="body" sz="quarter" idx="13"/>
          </p:nvPr>
        </p:nvSpPr>
        <p:spPr bwMode="ltGray">
          <a:xfrm>
            <a:off x="539753" y="5614663"/>
            <a:ext cx="11087099" cy="702000"/>
          </a:xfrm>
          <a:solidFill>
            <a:schemeClr val="tx2"/>
          </a:solidFill>
        </p:spPr>
        <p:txBody>
          <a:bodyPr anchor="ctr"/>
          <a:lstStyle>
            <a:lvl1pPr algn="ctr">
              <a:buNone/>
              <a:defRPr sz="2300" b="1">
                <a:solidFill>
                  <a:schemeClr val="bg1"/>
                </a:solidFill>
              </a:defRPr>
            </a:lvl1pPr>
            <a:lvl2pPr marL="0" indent="0">
              <a:buNone/>
              <a:defRPr/>
            </a:lvl2pPr>
            <a:lvl3pPr marL="269693" indent="0">
              <a:buNone/>
              <a:defRPr/>
            </a:lvl3pPr>
            <a:lvl4pPr marL="539387" indent="0">
              <a:buNone/>
              <a:defRPr/>
            </a:lvl4pPr>
            <a:lvl5pPr marL="809080" indent="0">
              <a:buNone/>
              <a:defRPr/>
            </a:lvl5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nl-NL" altLang="nl-NL"/>
          </a:p>
        </p:txBody>
      </p:sp>
      <p:sp>
        <p:nvSpPr>
          <p:cNvPr id="7" name="Footer Placeholder 5"/>
          <p:cNvSpPr>
            <a:spLocks noGrp="1"/>
          </p:cNvSpPr>
          <p:nvPr>
            <p:ph type="ftr" sz="quarter" idx="15"/>
          </p:nvPr>
        </p:nvSpPr>
        <p:spPr/>
        <p:txBody>
          <a:bodyPr/>
          <a:lstStyle>
            <a:lvl1pPr>
              <a:defRPr/>
            </a:lvl1pPr>
          </a:lstStyle>
          <a:p>
            <a:pPr>
              <a:defRPr/>
            </a:pPr>
            <a:r>
              <a:rPr lang="nl-NL" altLang="nl-NL"/>
              <a:t>BRO Basispresentaties | De Wet Bro</a:t>
            </a:r>
          </a:p>
        </p:txBody>
      </p:sp>
      <p:sp>
        <p:nvSpPr>
          <p:cNvPr id="8" name="Slide Number Placeholder 6"/>
          <p:cNvSpPr>
            <a:spLocks noGrp="1"/>
          </p:cNvSpPr>
          <p:nvPr>
            <p:ph type="sldNum" sz="quarter" idx="16"/>
          </p:nvPr>
        </p:nvSpPr>
        <p:spPr/>
        <p:txBody>
          <a:bodyPr/>
          <a:lstStyle>
            <a:lvl1pPr>
              <a:defRPr/>
            </a:lvl1pPr>
          </a:lstStyle>
          <a:p>
            <a:pPr>
              <a:defRPr/>
            </a:pPr>
            <a:fld id="{5C0639E1-2C9D-4CB4-B7F3-687FFD0DB7AA}" type="slidenum">
              <a:rPr lang="nl-NL" altLang="nl-NL"/>
              <a:pPr>
                <a:defRPr/>
              </a:pPr>
              <a:t>‹nr.›</a:t>
            </a:fld>
            <a:endParaRPr lang="nl-NL" altLang="nl-NL"/>
          </a:p>
        </p:txBody>
      </p:sp>
    </p:spTree>
    <p:extLst>
      <p:ext uri="{BB962C8B-B14F-4D97-AF65-F5344CB8AC3E}">
        <p14:creationId xmlns:p14="http://schemas.microsoft.com/office/powerpoint/2010/main" val="2641246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B66BB607-A726-441B-9AB8-074F60C33945}" type="slidenum">
              <a:rPr lang="nl-NL"/>
              <a:pPr>
                <a:defRPr/>
              </a:pPr>
              <a:t>‹nr.›</a:t>
            </a:fld>
            <a:endParaRPr lang="nl-NL"/>
          </a:p>
        </p:txBody>
      </p:sp>
    </p:spTree>
    <p:extLst>
      <p:ext uri="{BB962C8B-B14F-4D97-AF65-F5344CB8AC3E}">
        <p14:creationId xmlns:p14="http://schemas.microsoft.com/office/powerpoint/2010/main" val="3717158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lIns="121805" tIns="60902" rIns="121805" bIns="60902" anchor="ctr"/>
          <a:lstStyle/>
          <a:p>
            <a:pPr defTabSz="913448" fontAlgn="base">
              <a:spcBef>
                <a:spcPct val="0"/>
              </a:spcBef>
              <a:spcAft>
                <a:spcPct val="0"/>
              </a:spcAft>
            </a:pPr>
            <a:endParaRPr lang="nl-NL" sz="3200">
              <a:solidFill>
                <a:srgbClr val="000000"/>
              </a:solidFill>
              <a:latin typeface="Times New Roman" charset="0"/>
            </a:endParaRPr>
          </a:p>
        </p:txBody>
      </p:sp>
      <p:sp>
        <p:nvSpPr>
          <p:cNvPr id="10243" name="Rectangle 3"/>
          <p:cNvSpPr>
            <a:spLocks noGrp="1" noChangeArrowheads="1"/>
          </p:cNvSpPr>
          <p:nvPr>
            <p:ph type="ctrTitle"/>
          </p:nvPr>
        </p:nvSpPr>
        <p:spPr>
          <a:xfrm>
            <a:off x="6716185" y="2878137"/>
            <a:ext cx="4798483" cy="857251"/>
          </a:xfrm>
        </p:spPr>
        <p:txBody>
          <a:bodyPr/>
          <a:lstStyle>
            <a:lvl1pPr defTabSz="80982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0982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247" y="6515159"/>
            <a:ext cx="5242983" cy="209551"/>
          </a:xfrm>
        </p:spPr>
        <p:txBody>
          <a:bodyPr anchor="t"/>
          <a:lstStyle>
            <a:lvl1pPr algn="l">
              <a:defRPr/>
            </a:lvl1pPr>
          </a:lstStyle>
          <a:p>
            <a:endParaRPr lang="nl-NL"/>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3" y="59"/>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33480"/>
          </a:xfrm>
          <a:prstGeom prst="rect">
            <a:avLst/>
          </a:prstGeom>
          <a:noFill/>
        </p:spPr>
        <p:txBody>
          <a:bodyPr wrap="square" lIns="121805" tIns="60902" rIns="121805" bIns="60902" rtlCol="0">
            <a:spAutoFit/>
          </a:bodyPr>
          <a:lstStyle/>
          <a:p>
            <a:pPr defTabSz="913448" fontAlgn="base">
              <a:spcBef>
                <a:spcPct val="0"/>
              </a:spcBef>
              <a:spcAft>
                <a:spcPct val="0"/>
              </a:spcAft>
            </a:pPr>
            <a:r>
              <a:rPr lang="nl-NL" sz="2700">
                <a:solidFill>
                  <a:srgbClr val="FFFFFF"/>
                </a:solidFill>
              </a:rPr>
              <a:t>Ministerie van BZK</a:t>
            </a:r>
          </a:p>
        </p:txBody>
      </p:sp>
    </p:spTree>
    <p:extLst>
      <p:ext uri="{BB962C8B-B14F-4D97-AF65-F5344CB8AC3E}">
        <p14:creationId xmlns:p14="http://schemas.microsoft.com/office/powerpoint/2010/main" val="3890256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12"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504730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8915" indent="0">
              <a:buNone/>
              <a:defRPr sz="2400"/>
            </a:lvl2pPr>
            <a:lvl3pPr marL="1217910" indent="0">
              <a:buNone/>
              <a:defRPr sz="2100"/>
            </a:lvl3pPr>
            <a:lvl4pPr marL="1826850" indent="0">
              <a:buNone/>
              <a:defRPr sz="1900"/>
            </a:lvl4pPr>
            <a:lvl5pPr marL="2435818" indent="0">
              <a:buNone/>
              <a:defRPr sz="1900"/>
            </a:lvl5pPr>
            <a:lvl6pPr marL="3044732" indent="0">
              <a:buNone/>
              <a:defRPr sz="1900"/>
            </a:lvl6pPr>
            <a:lvl7pPr marL="3653647" indent="0">
              <a:buNone/>
              <a:defRPr sz="1900"/>
            </a:lvl7pPr>
            <a:lvl8pPr marL="4262613" indent="0">
              <a:buNone/>
              <a:defRPr sz="1900"/>
            </a:lvl8pPr>
            <a:lvl9pPr marL="4871564" indent="0">
              <a:buNone/>
              <a:defRPr sz="19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67942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8819" indent="0">
              <a:buNone/>
              <a:defRPr sz="2400"/>
            </a:lvl2pPr>
            <a:lvl3pPr marL="1217730" indent="0">
              <a:buNone/>
              <a:defRPr sz="2100"/>
            </a:lvl3pPr>
            <a:lvl4pPr marL="1826578" indent="0">
              <a:buNone/>
              <a:defRPr sz="1900"/>
            </a:lvl4pPr>
            <a:lvl5pPr marL="2435458" indent="0">
              <a:buNone/>
              <a:defRPr sz="1900"/>
            </a:lvl5pPr>
            <a:lvl6pPr marL="3044276" indent="0">
              <a:buNone/>
              <a:defRPr sz="1900"/>
            </a:lvl6pPr>
            <a:lvl7pPr marL="3653095" indent="0">
              <a:buNone/>
              <a:defRPr sz="1900"/>
            </a:lvl7pPr>
            <a:lvl8pPr marL="4261973" indent="0">
              <a:buNone/>
              <a:defRPr sz="1900"/>
            </a:lvl8pPr>
            <a:lvl9pPr marL="4870836" indent="0">
              <a:buNone/>
              <a:defRPr sz="1900"/>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731126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827618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700" b="1"/>
            </a:lvl1pPr>
            <a:lvl2pPr marL="608915" indent="0">
              <a:buNone/>
              <a:defRPr sz="2700" b="1"/>
            </a:lvl2pPr>
            <a:lvl3pPr marL="1217910" indent="0">
              <a:buNone/>
              <a:defRPr sz="2400" b="1"/>
            </a:lvl3pPr>
            <a:lvl4pPr marL="1826850" indent="0">
              <a:buNone/>
              <a:defRPr sz="2100" b="1"/>
            </a:lvl4pPr>
            <a:lvl5pPr marL="2435818" indent="0">
              <a:buNone/>
              <a:defRPr sz="2100" b="1"/>
            </a:lvl5pPr>
            <a:lvl6pPr marL="3044732" indent="0">
              <a:buNone/>
              <a:defRPr sz="2100" b="1"/>
            </a:lvl6pPr>
            <a:lvl7pPr marL="3653647" indent="0">
              <a:buNone/>
              <a:defRPr sz="2100" b="1"/>
            </a:lvl7pPr>
            <a:lvl8pPr marL="4262613" indent="0">
              <a:buNone/>
              <a:defRPr sz="2100" b="1"/>
            </a:lvl8pPr>
            <a:lvl9pPr marL="4871564"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30" y="2060849"/>
            <a:ext cx="5389033" cy="639763"/>
          </a:xfrm>
        </p:spPr>
        <p:txBody>
          <a:bodyPr anchor="t" anchorCtr="0"/>
          <a:lstStyle>
            <a:lvl1pPr marL="0" indent="0">
              <a:buNone/>
              <a:defRPr sz="2700" b="1"/>
            </a:lvl1pPr>
            <a:lvl2pPr marL="608915" indent="0">
              <a:buNone/>
              <a:defRPr sz="2700" b="1"/>
            </a:lvl2pPr>
            <a:lvl3pPr marL="1217910" indent="0">
              <a:buNone/>
              <a:defRPr sz="2400" b="1"/>
            </a:lvl3pPr>
            <a:lvl4pPr marL="1826850" indent="0">
              <a:buNone/>
              <a:defRPr sz="2100" b="1"/>
            </a:lvl4pPr>
            <a:lvl5pPr marL="2435818" indent="0">
              <a:buNone/>
              <a:defRPr sz="2100" b="1"/>
            </a:lvl5pPr>
            <a:lvl6pPr marL="3044732" indent="0">
              <a:buNone/>
              <a:defRPr sz="2100" b="1"/>
            </a:lvl6pPr>
            <a:lvl7pPr marL="3653647" indent="0">
              <a:buNone/>
              <a:defRPr sz="2100" b="1"/>
            </a:lvl7pPr>
            <a:lvl8pPr marL="4262613" indent="0">
              <a:buNone/>
              <a:defRPr sz="2100" b="1"/>
            </a:lvl8pPr>
            <a:lvl9pPr marL="4871564"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30"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63" y="1340768"/>
            <a:ext cx="11042319" cy="492125"/>
          </a:xfrm>
        </p:spPr>
        <p:txBody>
          <a:bodyPr/>
          <a:lstStyle/>
          <a:p>
            <a:r>
              <a:rPr lang="nl-NL"/>
              <a:t>Klik om de stijl te bewerken</a:t>
            </a:r>
          </a:p>
        </p:txBody>
      </p:sp>
    </p:spTree>
    <p:extLst>
      <p:ext uri="{BB962C8B-B14F-4D97-AF65-F5344CB8AC3E}">
        <p14:creationId xmlns:p14="http://schemas.microsoft.com/office/powerpoint/2010/main" val="116010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84528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494588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27" y="1341498"/>
            <a:ext cx="4011084" cy="719137"/>
          </a:xfrm>
        </p:spPr>
        <p:txBody>
          <a:bodyPr anchor="t" anchorCtr="0"/>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8915" indent="0">
              <a:buNone/>
              <a:defRPr sz="1600"/>
            </a:lvl2pPr>
            <a:lvl3pPr marL="1217910" indent="0">
              <a:buNone/>
              <a:defRPr sz="1300"/>
            </a:lvl3pPr>
            <a:lvl4pPr marL="1826850" indent="0">
              <a:buNone/>
              <a:defRPr sz="1200"/>
            </a:lvl4pPr>
            <a:lvl5pPr marL="2435818" indent="0">
              <a:buNone/>
              <a:defRPr sz="1200"/>
            </a:lvl5pPr>
            <a:lvl6pPr marL="3044732" indent="0">
              <a:buNone/>
              <a:defRPr sz="1200"/>
            </a:lvl6pPr>
            <a:lvl7pPr marL="3653647" indent="0">
              <a:buNone/>
              <a:defRPr sz="1200"/>
            </a:lvl7pPr>
            <a:lvl8pPr marL="4262613" indent="0">
              <a:buNone/>
              <a:defRPr sz="1200"/>
            </a:lvl8pPr>
            <a:lvl9pPr marL="4871564"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2569030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97"/>
            <a:ext cx="7315200" cy="3386137"/>
          </a:xfrm>
        </p:spPr>
        <p:txBody>
          <a:bodyPr/>
          <a:lstStyle>
            <a:lvl1pPr marL="0" indent="0">
              <a:buNone/>
              <a:defRPr sz="2400"/>
            </a:lvl1pPr>
            <a:lvl2pPr marL="608915" indent="0">
              <a:buNone/>
              <a:defRPr sz="3700"/>
            </a:lvl2pPr>
            <a:lvl3pPr marL="1217910" indent="0">
              <a:buNone/>
              <a:defRPr sz="3200"/>
            </a:lvl3pPr>
            <a:lvl4pPr marL="1826850" indent="0">
              <a:buNone/>
              <a:defRPr sz="2700"/>
            </a:lvl4pPr>
            <a:lvl5pPr marL="2435818" indent="0">
              <a:buNone/>
              <a:defRPr sz="2700"/>
            </a:lvl5pPr>
            <a:lvl6pPr marL="3044732" indent="0">
              <a:buNone/>
              <a:defRPr sz="2700"/>
            </a:lvl6pPr>
            <a:lvl7pPr marL="3653647" indent="0">
              <a:buNone/>
              <a:defRPr sz="2700"/>
            </a:lvl7pPr>
            <a:lvl8pPr marL="4262613" indent="0">
              <a:buNone/>
              <a:defRPr sz="2700"/>
            </a:lvl8pPr>
            <a:lvl9pPr marL="4871564" indent="0">
              <a:buNone/>
              <a:defRPr sz="27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97"/>
            <a:ext cx="7315200" cy="804863"/>
          </a:xfrm>
        </p:spPr>
        <p:txBody>
          <a:bodyPr/>
          <a:lstStyle>
            <a:lvl1pPr marL="0" indent="0">
              <a:buNone/>
              <a:defRPr sz="1900"/>
            </a:lvl1pPr>
            <a:lvl2pPr marL="608915" indent="0">
              <a:buNone/>
              <a:defRPr sz="1600"/>
            </a:lvl2pPr>
            <a:lvl3pPr marL="1217910" indent="0">
              <a:buNone/>
              <a:defRPr sz="1300"/>
            </a:lvl3pPr>
            <a:lvl4pPr marL="1826850" indent="0">
              <a:buNone/>
              <a:defRPr sz="1200"/>
            </a:lvl4pPr>
            <a:lvl5pPr marL="2435818" indent="0">
              <a:buNone/>
              <a:defRPr sz="1200"/>
            </a:lvl5pPr>
            <a:lvl6pPr marL="3044732" indent="0">
              <a:buNone/>
              <a:defRPr sz="1200"/>
            </a:lvl6pPr>
            <a:lvl7pPr marL="3653647" indent="0">
              <a:buNone/>
              <a:defRPr sz="1200"/>
            </a:lvl7pPr>
            <a:lvl8pPr marL="4262613" indent="0">
              <a:buNone/>
              <a:defRPr sz="1200"/>
            </a:lvl8pPr>
            <a:lvl9pPr marL="4871564"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759942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554962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97"/>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97"/>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
        <p:nvSpPr>
          <p:cNvPr id="7" name="Footer Placeholder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638615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97"/>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930" y="6611997"/>
            <a:ext cx="2010833" cy="119063"/>
          </a:xfrm>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915898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89916" bIns="89916"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288" tIns="89916" rIns="89916" bIns="46744"/>
          <a:lstStyle>
            <a:lvl1pPr marL="0" indent="0" algn="l">
              <a:buNone/>
              <a:defRPr sz="2400">
                <a:solidFill>
                  <a:schemeClr val="tx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sp>
        <p:nvSpPr>
          <p:cNvPr id="9" name="Tijdelijke aanduiding voor dianummer 10"/>
          <p:cNvSpPr>
            <a:spLocks noGrp="1"/>
          </p:cNvSpPr>
          <p:nvPr>
            <p:ph type="sldNum" sz="quarter" idx="12"/>
          </p:nvPr>
        </p:nvSpPr>
        <p:spPr>
          <a:xfrm>
            <a:off x="6553200" y="6221413"/>
            <a:ext cx="5005389" cy="322075"/>
          </a:xfrm>
        </p:spPr>
        <p:txBody>
          <a:bodyPr/>
          <a:lstStyle>
            <a:lvl1pPr>
              <a:defRPr>
                <a:solidFill>
                  <a:schemeClr val="tx2"/>
                </a:solidFill>
              </a:defRPr>
            </a:lvl1pPr>
          </a:lstStyle>
          <a:p>
            <a:fld id="{10A0A6AF-03C5-477E-939A-E28F7E7F05EA}" type="slidenum">
              <a:rPr lang="nl-NL" smtClean="0">
                <a:solidFill>
                  <a:srgbClr val="D9EBF6"/>
                </a:solidFill>
              </a:rPr>
              <a:pPr/>
              <a:t>‹nr.›</a:t>
            </a:fld>
            <a:endParaRPr lang="nl-NL">
              <a:solidFill>
                <a:srgbClr val="D9EBF6"/>
              </a:solidFill>
            </a:endParaRPr>
          </a:p>
        </p:txBody>
      </p:sp>
    </p:spTree>
    <p:extLst>
      <p:ext uri="{BB962C8B-B14F-4D97-AF65-F5344CB8AC3E}">
        <p14:creationId xmlns:p14="http://schemas.microsoft.com/office/powerpoint/2010/main" val="28943738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468840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2"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1331"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688" anchor="b" anchorCtr="0">
            <a:noAutofit/>
          </a:bodyPr>
          <a:lstStyle>
            <a:lvl1pPr marL="0" indent="0">
              <a:buNone/>
              <a:defRPr sz="1600">
                <a:solidFill>
                  <a:schemeClr val="bg1"/>
                </a:solidFill>
              </a:defRPr>
            </a:lvl1pPr>
            <a:lvl2pPr>
              <a:defRPr sz="1900">
                <a:solidFill>
                  <a:schemeClr val="bg1"/>
                </a:solidFill>
              </a:defRPr>
            </a:lvl2pPr>
            <a:lvl3pPr>
              <a:defRPr sz="1900">
                <a:solidFill>
                  <a:schemeClr val="bg1"/>
                </a:solidFill>
              </a:defRPr>
            </a:lvl3pPr>
            <a:lvl4pPr>
              <a:defRPr sz="1900">
                <a:solidFill>
                  <a:schemeClr val="bg1"/>
                </a:solidFill>
              </a:defRPr>
            </a:lvl4pPr>
            <a:lvl5pPr>
              <a:defRPr sz="19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17" name="Titel 1"/>
          <p:cNvSpPr>
            <a:spLocks noGrp="1"/>
          </p:cNvSpPr>
          <p:nvPr>
            <p:ph type="ctrTitle"/>
          </p:nvPr>
        </p:nvSpPr>
        <p:spPr>
          <a:xfrm>
            <a:off x="6553200" y="1885467"/>
            <a:ext cx="5004000" cy="2336400"/>
          </a:xfrm>
        </p:spPr>
        <p:txBody>
          <a:bodyPr tIns="89916" bIns="89916"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9"/>
            <a:ext cx="5004000" cy="1613787"/>
          </a:xfrm>
        </p:spPr>
        <p:txBody>
          <a:bodyPr lIns="104288" tIns="89916" rIns="89916" bIns="46744"/>
          <a:lstStyle>
            <a:lvl1pPr marL="0" indent="0" algn="l">
              <a:buNone/>
              <a:defRPr sz="2400">
                <a:solidFill>
                  <a:schemeClr val="bg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922094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24" name="Ondertitel 2"/>
          <p:cNvSpPr>
            <a:spLocks noGrp="1"/>
          </p:cNvSpPr>
          <p:nvPr>
            <p:ph type="subTitle" idx="1"/>
          </p:nvPr>
        </p:nvSpPr>
        <p:spPr>
          <a:xfrm>
            <a:off x="6556176" y="3427413"/>
            <a:ext cx="5004000" cy="2404640"/>
          </a:xfrm>
        </p:spPr>
        <p:txBody>
          <a:bodyPr lIns="104288" tIns="89916" rIns="89916" bIns="46744"/>
          <a:lstStyle>
            <a:lvl1pPr marL="0" indent="0" algn="l">
              <a:buNone/>
              <a:defRPr sz="2400">
                <a:solidFill>
                  <a:schemeClr val="bg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688" anchor="b" anchorCtr="0">
            <a:noAutofit/>
          </a:bodyPr>
          <a:lstStyle>
            <a:lvl1pPr marL="0" indent="0">
              <a:buNone/>
              <a:defRPr sz="1600">
                <a:solidFill>
                  <a:schemeClr val="bg1"/>
                </a:solidFill>
              </a:defRPr>
            </a:lvl1pPr>
            <a:lvl2pPr>
              <a:defRPr sz="1900">
                <a:solidFill>
                  <a:schemeClr val="bg1"/>
                </a:solidFill>
              </a:defRPr>
            </a:lvl2pPr>
            <a:lvl3pPr>
              <a:defRPr sz="1900">
                <a:solidFill>
                  <a:schemeClr val="bg1"/>
                </a:solidFill>
              </a:defRPr>
            </a:lvl3pPr>
            <a:lvl4pPr>
              <a:defRPr sz="1900">
                <a:solidFill>
                  <a:schemeClr val="bg1"/>
                </a:solidFill>
              </a:defRPr>
            </a:lvl4pPr>
            <a:lvl5pPr>
              <a:defRPr sz="1900">
                <a:solidFill>
                  <a:schemeClr val="bg1"/>
                </a:solidFill>
              </a:defRPr>
            </a:lvl5pPr>
          </a:lstStyle>
          <a:p>
            <a:pPr lvl="0"/>
            <a:r>
              <a:rPr lang="nl-NL"/>
              <a:t>Naam spreker</a:t>
            </a:r>
          </a:p>
        </p:txBody>
      </p:sp>
      <p:sp>
        <p:nvSpPr>
          <p:cNvPr id="21" name="Titel 1"/>
          <p:cNvSpPr>
            <a:spLocks noGrp="1"/>
          </p:cNvSpPr>
          <p:nvPr>
            <p:ph type="ctrTitle"/>
          </p:nvPr>
        </p:nvSpPr>
        <p:spPr>
          <a:xfrm>
            <a:off x="6554588" y="2024118"/>
            <a:ext cx="5004000" cy="1403351"/>
          </a:xfrm>
        </p:spPr>
        <p:txBody>
          <a:bodyPr tIns="89916" bIns="89916"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57964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p:nvPr>
        </p:nvSpPr>
        <p:spPr>
          <a:xfrm>
            <a:off x="635003"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9" name="Ondertitel 2"/>
          <p:cNvSpPr>
            <a:spLocks noGrp="1"/>
          </p:cNvSpPr>
          <p:nvPr>
            <p:ph type="subTitle" idx="1"/>
          </p:nvPr>
        </p:nvSpPr>
        <p:spPr>
          <a:xfrm>
            <a:off x="635000" y="3749487"/>
            <a:ext cx="10925176" cy="2077232"/>
          </a:xfrm>
        </p:spPr>
        <p:txBody>
          <a:bodyPr lIns="104288" tIns="89916" rIns="89916" bIns="46744"/>
          <a:lstStyle>
            <a:lvl1pPr marL="0" indent="0" algn="l">
              <a:buNone/>
              <a:defRPr sz="2400">
                <a:solidFill>
                  <a:schemeClr val="tx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5" y="5829387"/>
            <a:ext cx="5005388" cy="389360"/>
          </a:xfrm>
        </p:spPr>
        <p:txBody>
          <a:bodyPr lIns="86317" anchor="b" anchorCtr="0">
            <a:noAutofit/>
          </a:bodyPr>
          <a:lstStyle>
            <a:lvl1pPr marL="0" indent="0" algn="l">
              <a:buNone/>
              <a:defRPr sz="1600">
                <a:solidFill>
                  <a:schemeClr val="tx1"/>
                </a:solidFill>
              </a:defRPr>
            </a:lvl1pPr>
            <a:lvl2pPr>
              <a:defRPr sz="1900">
                <a:solidFill>
                  <a:schemeClr val="bg1"/>
                </a:solidFill>
              </a:defRPr>
            </a:lvl2pPr>
            <a:lvl3pPr>
              <a:defRPr sz="1900">
                <a:solidFill>
                  <a:schemeClr val="bg1"/>
                </a:solidFill>
              </a:defRPr>
            </a:lvl3pPr>
            <a:lvl4pPr>
              <a:defRPr sz="1900">
                <a:solidFill>
                  <a:schemeClr val="bg1"/>
                </a:solidFill>
              </a:defRPr>
            </a:lvl4pPr>
            <a:lvl5pPr>
              <a:defRPr sz="19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4649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0" name="Titel 1"/>
          <p:cNvSpPr>
            <a:spLocks noGrp="1"/>
          </p:cNvSpPr>
          <p:nvPr>
            <p:ph type="title"/>
          </p:nvPr>
        </p:nvSpPr>
        <p:spPr>
          <a:xfrm>
            <a:off x="634999" y="2636840"/>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5"/>
            <a:ext cx="3766856" cy="817563"/>
          </a:xfrm>
        </p:spPr>
        <p:txBody>
          <a:bodyPr anchor="b" anchorCtr="0">
            <a:normAutofit/>
          </a:bodyPr>
          <a:lstStyle>
            <a:lvl1pPr marL="0" indent="0">
              <a:buNone/>
              <a:defRPr sz="1900"/>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3"/>
            <a:ext cx="3766856" cy="817563"/>
          </a:xfrm>
        </p:spPr>
        <p:txBody>
          <a:bodyPr anchor="b" anchorCtr="0">
            <a:normAutofit/>
          </a:bodyPr>
          <a:lstStyle>
            <a:lvl1pPr marL="0" indent="0">
              <a:buNone/>
              <a:defRPr sz="1900"/>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1"/>
            <a:ext cx="3766856" cy="817563"/>
          </a:xfrm>
        </p:spPr>
        <p:txBody>
          <a:bodyPr anchor="b" anchorCtr="0">
            <a:normAutofit/>
          </a:bodyPr>
          <a:lstStyle>
            <a:lvl1pPr marL="0" indent="0">
              <a:buNone/>
              <a:defRPr sz="1900"/>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1"/>
            <a:ext cx="3766856" cy="817563"/>
          </a:xfrm>
        </p:spPr>
        <p:txBody>
          <a:bodyPr anchor="b" anchorCtr="0">
            <a:normAutofit/>
          </a:bodyPr>
          <a:lstStyle>
            <a:lvl1pPr marL="0" indent="0">
              <a:buNone/>
              <a:defRPr sz="1900"/>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1"/>
            <a:ext cx="3766856" cy="817563"/>
          </a:xfrm>
        </p:spPr>
        <p:txBody>
          <a:bodyPr anchor="b" anchorCtr="0">
            <a:normAutofit/>
          </a:bodyPr>
          <a:lstStyle>
            <a:lvl1pPr marL="0" indent="0">
              <a:buNone/>
              <a:defRPr sz="1900"/>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22" name="Tijdelijke aanduiding voor tekst 2"/>
          <p:cNvSpPr>
            <a:spLocks noGrp="1"/>
          </p:cNvSpPr>
          <p:nvPr>
            <p:ph type="body" sz="quarter" idx="10" hasCustomPrompt="1"/>
          </p:nvPr>
        </p:nvSpPr>
        <p:spPr>
          <a:xfrm>
            <a:off x="6418728" y="998445"/>
            <a:ext cx="1373005" cy="817563"/>
          </a:xfrm>
        </p:spPr>
        <p:txBody>
          <a:bodyPr bIns="46744"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8" y="2143677"/>
            <a:ext cx="1373005" cy="817563"/>
          </a:xfrm>
        </p:spPr>
        <p:txBody>
          <a:bodyPr bIns="46744"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8" y="3288905"/>
            <a:ext cx="1373005" cy="817563"/>
          </a:xfrm>
        </p:spPr>
        <p:txBody>
          <a:bodyPr bIns="46744"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8" y="4434133"/>
            <a:ext cx="1373005" cy="817563"/>
          </a:xfrm>
        </p:spPr>
        <p:txBody>
          <a:bodyPr bIns="46744"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8" y="5579361"/>
            <a:ext cx="1373005" cy="817563"/>
          </a:xfrm>
        </p:spPr>
        <p:txBody>
          <a:bodyPr bIns="46744"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02741709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11" name="Tijdelijke aanduiding voor tekst 11"/>
          <p:cNvSpPr>
            <a:spLocks noGrp="1"/>
          </p:cNvSpPr>
          <p:nvPr>
            <p:ph type="body" sz="quarter" idx="13"/>
          </p:nvPr>
        </p:nvSpPr>
        <p:spPr>
          <a:xfrm>
            <a:off x="6553200" y="2289600"/>
            <a:ext cx="5004000" cy="3931813"/>
          </a:xfrm>
        </p:spPr>
        <p:txBody>
          <a:bodyPr/>
          <a:lstStyle>
            <a:lvl1pPr marL="456699" indent="-456699">
              <a:buClr>
                <a:schemeClr val="bg1"/>
              </a:buClr>
              <a:buFont typeface="+mj-lt"/>
              <a:buAutoNum type="arabicPeriod"/>
              <a:defRPr>
                <a:solidFill>
                  <a:schemeClr val="bg1"/>
                </a:solidFill>
              </a:defRPr>
            </a:lvl1pPr>
            <a:lvl2pPr marL="683326" indent="-215776">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57"/>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sp>
        <p:nvSpPr>
          <p:cNvPr id="9" name="Tijdelijke aanduiding voor afbeelding 31"/>
          <p:cNvSpPr>
            <a:spLocks noGrp="1"/>
          </p:cNvSpPr>
          <p:nvPr>
            <p:ph type="pic" sz="quarter" idx="22"/>
          </p:nvPr>
        </p:nvSpPr>
        <p:spPr>
          <a:xfrm>
            <a:off x="-3173"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1331"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1"/>
            <a:ext cx="5003800" cy="322075"/>
          </a:xfrm>
          <a:prstGeom prst="rect">
            <a:avLst/>
          </a:prstGeom>
        </p:spPr>
        <p:txBody>
          <a:bodyPr vert="horz" lIns="91356" tIns="45718" rIns="91356" bIns="45718" rtlCol="0" anchor="b" anchorCtr="0"/>
          <a:lstStyle>
            <a:lvl1pPr algn="l">
              <a:defRPr sz="1050">
                <a:solidFill>
                  <a:schemeClr val="bg1"/>
                </a:solidFill>
              </a:defRPr>
            </a:lvl1pPr>
          </a:lstStyle>
          <a:p>
            <a:pPr defTabSz="913448">
              <a:defRPr/>
            </a:pPr>
            <a:fld id="{5B6AAF2B-AF0B-4194-B5A9-FCA7BFB44B8C}" type="datetime4">
              <a:rPr lang="nl-NL" smtClean="0">
                <a:solidFill>
                  <a:srgbClr val="FFFFFF"/>
                </a:solidFill>
              </a:rPr>
              <a:pPr defTabSz="913448">
                <a:defRPr/>
              </a:pPr>
              <a:t>10 september 2024</a:t>
            </a:fld>
            <a:r>
              <a:rPr lang="en-US">
                <a:solidFill>
                  <a:srgbClr val="FFFFFF"/>
                </a:solidFill>
              </a:rPr>
              <a:t> | </a:t>
            </a:r>
            <a:r>
              <a:rPr lang="en-US" err="1">
                <a:solidFill>
                  <a:srgbClr val="FFFFFF"/>
                </a:solidFill>
              </a:rPr>
              <a:t>Voettekst</a:t>
            </a:r>
            <a:endParaRPr lang="nl-NL">
              <a:solidFill>
                <a:srgbClr val="FFFFFF"/>
              </a:solidFill>
            </a:endParaRPr>
          </a:p>
        </p:txBody>
      </p:sp>
    </p:spTree>
    <p:extLst>
      <p:ext uri="{BB962C8B-B14F-4D97-AF65-F5344CB8AC3E}">
        <p14:creationId xmlns:p14="http://schemas.microsoft.com/office/powerpoint/2010/main" val="1731091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p:nvPr>
        </p:nvSpPr>
        <p:spPr>
          <a:xfrm>
            <a:off x="634999" y="2636840"/>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5"/>
            <a:ext cx="5003801" cy="2000251"/>
          </a:xfrm>
        </p:spPr>
        <p:txBody>
          <a:bodyPr tIns="89916" rIns="100688"/>
          <a:lstStyle>
            <a:lvl1pPr marL="0" indent="0" algn="r">
              <a:buNone/>
              <a:defRPr sz="2400">
                <a:solidFill>
                  <a:schemeClr val="bg1"/>
                </a:solidFill>
              </a:defRPr>
            </a:lvl1pPr>
            <a:lvl2pPr marL="456699" indent="0">
              <a:buNone/>
              <a:defRPr sz="2000">
                <a:solidFill>
                  <a:schemeClr val="tx1">
                    <a:tint val="75000"/>
                  </a:schemeClr>
                </a:solidFill>
              </a:defRPr>
            </a:lvl2pPr>
            <a:lvl3pPr marL="913448" indent="0">
              <a:buNone/>
              <a:defRPr sz="1900">
                <a:solidFill>
                  <a:schemeClr val="tx1">
                    <a:tint val="75000"/>
                  </a:schemeClr>
                </a:solidFill>
              </a:defRPr>
            </a:lvl3pPr>
            <a:lvl4pPr marL="1370172" indent="0">
              <a:buNone/>
              <a:defRPr sz="1600">
                <a:solidFill>
                  <a:schemeClr val="tx1">
                    <a:tint val="75000"/>
                  </a:schemeClr>
                </a:solidFill>
              </a:defRPr>
            </a:lvl4pPr>
            <a:lvl5pPr marL="1826896" indent="0">
              <a:buNone/>
              <a:defRPr sz="1600">
                <a:solidFill>
                  <a:schemeClr val="tx1">
                    <a:tint val="75000"/>
                  </a:schemeClr>
                </a:solidFill>
              </a:defRPr>
            </a:lvl5pPr>
            <a:lvl6pPr marL="2283646" indent="0">
              <a:buNone/>
              <a:defRPr sz="1600">
                <a:solidFill>
                  <a:schemeClr val="tx1">
                    <a:tint val="75000"/>
                  </a:schemeClr>
                </a:solidFill>
              </a:defRPr>
            </a:lvl6pPr>
            <a:lvl7pPr marL="2740342" indent="0">
              <a:buNone/>
              <a:defRPr sz="1600">
                <a:solidFill>
                  <a:schemeClr val="tx1">
                    <a:tint val="75000"/>
                  </a:schemeClr>
                </a:solidFill>
              </a:defRPr>
            </a:lvl7pPr>
            <a:lvl8pPr marL="3197040" indent="0">
              <a:buNone/>
              <a:defRPr sz="1600">
                <a:solidFill>
                  <a:schemeClr val="tx1">
                    <a:tint val="75000"/>
                  </a:schemeClr>
                </a:solidFill>
              </a:defRPr>
            </a:lvl8pPr>
            <a:lvl9pPr marL="3653739"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7"/>
            <a:ext cx="5003801" cy="1463675"/>
          </a:xfrm>
        </p:spPr>
        <p:txBody>
          <a:bodyPr rIns="0" anchor="b" anchorCtr="0">
            <a:normAutofit/>
          </a:bodyPr>
          <a:lstStyle>
            <a:lvl1pPr marL="0" indent="0" algn="r">
              <a:buNone/>
              <a:defRPr sz="9600" b="1" i="0">
                <a:solidFill>
                  <a:schemeClr val="bg1"/>
                </a:solidFill>
              </a:defRPr>
            </a:lvl1pPr>
            <a:lvl2pPr marL="312864" indent="0" algn="r">
              <a:buNone/>
              <a:defRPr/>
            </a:lvl2pPr>
            <a:lvl3pPr marL="629328" indent="0" algn="r">
              <a:buNone/>
              <a:defRPr/>
            </a:lvl3pPr>
            <a:lvl4pPr marL="942192" indent="0" algn="r">
              <a:buNone/>
              <a:defRPr/>
            </a:lvl4pPr>
            <a:lvl5pPr marL="1258659"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4225767065"/>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1" y="2276477"/>
            <a:ext cx="5226051" cy="3944939"/>
          </a:xfrm>
        </p:spPr>
        <p:txBody>
          <a:bodyPr/>
          <a:lstStyle>
            <a:lvl1pPr>
              <a:defRPr baseline="0"/>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7"/>
            <a:ext cx="5004000" cy="3944939"/>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169835614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79832" tIns="179832" rIns="179832" bIns="71944" anchor="b">
            <a:noAutofit/>
          </a:bodyPr>
          <a:lstStyle>
            <a:lvl1pPr marL="0" indent="0">
              <a:buNone/>
              <a:defRPr sz="1900" b="1" cap="all" baseline="0">
                <a:solidFill>
                  <a:schemeClr val="tx2"/>
                </a:solidFill>
              </a:defRPr>
            </a:lvl1pPr>
            <a:lvl2pPr marL="456699" indent="0">
              <a:buNone/>
              <a:defRPr sz="2000" b="1"/>
            </a:lvl2pPr>
            <a:lvl3pPr marL="913448" indent="0">
              <a:buNone/>
              <a:defRPr sz="1900" b="1"/>
            </a:lvl3pPr>
            <a:lvl4pPr marL="1370172" indent="0">
              <a:buNone/>
              <a:defRPr sz="1600" b="1"/>
            </a:lvl4pPr>
            <a:lvl5pPr marL="1826896" indent="0">
              <a:buNone/>
              <a:defRPr sz="1600" b="1"/>
            </a:lvl5pPr>
            <a:lvl6pPr marL="2283646" indent="0">
              <a:buNone/>
              <a:defRPr sz="1600" b="1"/>
            </a:lvl6pPr>
            <a:lvl7pPr marL="2740342" indent="0">
              <a:buNone/>
              <a:defRPr sz="1600" b="1"/>
            </a:lvl7pPr>
            <a:lvl8pPr marL="3197040" indent="0">
              <a:buNone/>
              <a:defRPr sz="1600" b="1"/>
            </a:lvl8pPr>
            <a:lvl9pPr marL="3653739"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9"/>
            <a:ext cx="5004000" cy="3267676"/>
          </a:xfrm>
          <a:noFill/>
        </p:spPr>
        <p:txBody>
          <a:bodyPr lIns="179832" tIns="179832" rIns="179832" bIns="71944"/>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9"/>
            <a:ext cx="5004000" cy="647228"/>
          </a:xfrm>
          <a:noFill/>
        </p:spPr>
        <p:txBody>
          <a:bodyPr lIns="179832" tIns="179832" rIns="179832" bIns="71944" anchor="b">
            <a:noAutofit/>
          </a:bodyPr>
          <a:lstStyle>
            <a:lvl1pPr marL="0" indent="0">
              <a:buNone/>
              <a:defRPr sz="1900" b="1" cap="all" baseline="0">
                <a:solidFill>
                  <a:schemeClr val="tx2"/>
                </a:solidFill>
              </a:defRPr>
            </a:lvl1pPr>
            <a:lvl2pPr marL="456699" indent="0">
              <a:buNone/>
              <a:defRPr sz="2000" b="1"/>
            </a:lvl2pPr>
            <a:lvl3pPr marL="913448" indent="0">
              <a:buNone/>
              <a:defRPr sz="1900" b="1"/>
            </a:lvl3pPr>
            <a:lvl4pPr marL="1370172" indent="0">
              <a:buNone/>
              <a:defRPr sz="1600" b="1"/>
            </a:lvl4pPr>
            <a:lvl5pPr marL="1826896" indent="0">
              <a:buNone/>
              <a:defRPr sz="1600" b="1"/>
            </a:lvl5pPr>
            <a:lvl6pPr marL="2283646" indent="0">
              <a:buNone/>
              <a:defRPr sz="1600" b="1"/>
            </a:lvl6pPr>
            <a:lvl7pPr marL="2740342" indent="0">
              <a:buNone/>
              <a:defRPr sz="1600" b="1"/>
            </a:lvl7pPr>
            <a:lvl8pPr marL="3197040" indent="0">
              <a:buNone/>
              <a:defRPr sz="1600" b="1"/>
            </a:lvl8pPr>
            <a:lvl9pPr marL="3653739"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3" y="2953739"/>
            <a:ext cx="5005388" cy="3267676"/>
          </a:xfrm>
          <a:noFill/>
        </p:spPr>
        <p:txBody>
          <a:bodyPr lIns="179832" tIns="179832" rIns="179832" bIns="71944"/>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101892084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7496"/>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1079466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201995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700" b="1"/>
            </a:lvl1pPr>
            <a:lvl2pPr marL="608819" indent="0">
              <a:buNone/>
              <a:defRPr sz="2700" b="1"/>
            </a:lvl2pPr>
            <a:lvl3pPr marL="1217730" indent="0">
              <a:buNone/>
              <a:defRPr sz="2400" b="1"/>
            </a:lvl3pPr>
            <a:lvl4pPr marL="1826578" indent="0">
              <a:buNone/>
              <a:defRPr sz="2100" b="1"/>
            </a:lvl4pPr>
            <a:lvl5pPr marL="2435458" indent="0">
              <a:buNone/>
              <a:defRPr sz="2100" b="1"/>
            </a:lvl5pPr>
            <a:lvl6pPr marL="3044276" indent="0">
              <a:buNone/>
              <a:defRPr sz="2100" b="1"/>
            </a:lvl6pPr>
            <a:lvl7pPr marL="3653095" indent="0">
              <a:buNone/>
              <a:defRPr sz="2100" b="1"/>
            </a:lvl7pPr>
            <a:lvl8pPr marL="4261973" indent="0">
              <a:buNone/>
              <a:defRPr sz="2100" b="1"/>
            </a:lvl8pPr>
            <a:lvl9pPr marL="4870836"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38" y="2060849"/>
            <a:ext cx="5389033" cy="639763"/>
          </a:xfrm>
        </p:spPr>
        <p:txBody>
          <a:bodyPr anchor="t" anchorCtr="0"/>
          <a:lstStyle>
            <a:lvl1pPr marL="0" indent="0">
              <a:buNone/>
              <a:defRPr sz="2700" b="1"/>
            </a:lvl1pPr>
            <a:lvl2pPr marL="608819" indent="0">
              <a:buNone/>
              <a:defRPr sz="2700" b="1"/>
            </a:lvl2pPr>
            <a:lvl3pPr marL="1217730" indent="0">
              <a:buNone/>
              <a:defRPr sz="2400" b="1"/>
            </a:lvl3pPr>
            <a:lvl4pPr marL="1826578" indent="0">
              <a:buNone/>
              <a:defRPr sz="2100" b="1"/>
            </a:lvl4pPr>
            <a:lvl5pPr marL="2435458" indent="0">
              <a:buNone/>
              <a:defRPr sz="2100" b="1"/>
            </a:lvl5pPr>
            <a:lvl6pPr marL="3044276" indent="0">
              <a:buNone/>
              <a:defRPr sz="2100" b="1"/>
            </a:lvl6pPr>
            <a:lvl7pPr marL="3653095" indent="0">
              <a:buNone/>
              <a:defRPr sz="2100" b="1"/>
            </a:lvl7pPr>
            <a:lvl8pPr marL="4261973" indent="0">
              <a:buNone/>
              <a:defRPr sz="2100" b="1"/>
            </a:lvl8pPr>
            <a:lvl9pPr marL="4870836"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38"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
        <p:nvSpPr>
          <p:cNvPr id="10" name="Rectangle 6"/>
          <p:cNvSpPr>
            <a:spLocks noGrp="1" noChangeArrowheads="1"/>
          </p:cNvSpPr>
          <p:nvPr>
            <p:ph type="ftr" sz="quarter" idx="1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
        <p:nvSpPr>
          <p:cNvPr id="12" name="Titel 1"/>
          <p:cNvSpPr>
            <a:spLocks noGrp="1"/>
          </p:cNvSpPr>
          <p:nvPr>
            <p:ph type="title"/>
          </p:nvPr>
        </p:nvSpPr>
        <p:spPr>
          <a:xfrm>
            <a:off x="622371" y="1340768"/>
            <a:ext cx="11042319" cy="492125"/>
          </a:xfrm>
        </p:spPr>
        <p:txBody>
          <a:bodyPr/>
          <a:lstStyle/>
          <a:p>
            <a:r>
              <a:rPr lang="nl-NL"/>
              <a:t>Klik om de stijl te bewerken</a:t>
            </a:r>
          </a:p>
        </p:txBody>
      </p:sp>
    </p:spTree>
    <p:extLst>
      <p:ext uri="{BB962C8B-B14F-4D97-AF65-F5344CB8AC3E}">
        <p14:creationId xmlns:p14="http://schemas.microsoft.com/office/powerpoint/2010/main" val="3395229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2692925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69"/>
            <a:ext cx="5003800" cy="2793999"/>
          </a:xfrm>
        </p:spPr>
        <p:txBody>
          <a:bodyPr anchor="t" anchorCtr="0">
            <a:normAutofit/>
          </a:bodyPr>
          <a:lstStyle>
            <a:lvl1pPr marL="0" indent="0">
              <a:buNone/>
              <a:defRPr sz="2000"/>
            </a:lvl1pPr>
            <a:lvl2pPr marL="456699" indent="0">
              <a:buNone/>
              <a:defRPr sz="1500"/>
            </a:lvl2pPr>
            <a:lvl3pPr marL="913448" indent="0">
              <a:buNone/>
              <a:defRPr sz="1200"/>
            </a:lvl3pPr>
            <a:lvl4pPr marL="1370172" indent="0">
              <a:buNone/>
              <a:defRPr sz="1100"/>
            </a:lvl4pPr>
            <a:lvl5pPr marL="1826896" indent="0">
              <a:buNone/>
              <a:defRPr sz="1100"/>
            </a:lvl5pPr>
            <a:lvl6pPr marL="2283646" indent="0">
              <a:buNone/>
              <a:defRPr sz="1100"/>
            </a:lvl6pPr>
            <a:lvl7pPr marL="2740342" indent="0">
              <a:buNone/>
              <a:defRPr sz="1100"/>
            </a:lvl7pPr>
            <a:lvl8pPr marL="3197040" indent="0">
              <a:buNone/>
              <a:defRPr sz="1100"/>
            </a:lvl8pPr>
            <a:lvl9pPr marL="3653739" indent="0">
              <a:buNone/>
              <a:defRPr sz="11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5"/>
            <a:ext cx="5004000" cy="5168900"/>
          </a:xfrm>
        </p:spPr>
        <p:txBody>
          <a:bodyPr/>
          <a:lstStyle>
            <a:lvl1pPr>
              <a:defRPr/>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69"/>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2910426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3" y="1052515"/>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7"/>
            <a:ext cx="5461000" cy="1144099"/>
          </a:xfrm>
        </p:spPr>
        <p:txBody>
          <a:bodyPr lIns="161832" tIns="89916" rIns="89916">
            <a:normAutofit/>
          </a:bodyPr>
          <a:lstStyle>
            <a:lvl1pPr marL="0" indent="0" algn="l">
              <a:buNone/>
              <a:defRPr sz="2400" baseline="0">
                <a:solidFill>
                  <a:schemeClr val="tx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solidFill>
                  <a:srgbClr val="D9EBF6"/>
                </a:solidFill>
              </a:rPr>
              <a:pPr/>
              <a:t>‹nr.›</a:t>
            </a:fld>
            <a:endParaRPr lang="nl-NL">
              <a:solidFill>
                <a:srgbClr val="D9EBF6"/>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spTree>
    <p:extLst>
      <p:ext uri="{BB962C8B-B14F-4D97-AF65-F5344CB8AC3E}">
        <p14:creationId xmlns:p14="http://schemas.microsoft.com/office/powerpoint/2010/main" val="26441795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3" y="1052515"/>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7"/>
            <a:ext cx="5461000" cy="1144099"/>
          </a:xfrm>
        </p:spPr>
        <p:txBody>
          <a:bodyPr lIns="161832" tIns="89916">
            <a:normAutofit/>
          </a:bodyPr>
          <a:lstStyle>
            <a:lvl1pPr marL="0" indent="0" algn="l">
              <a:buNone/>
              <a:defRPr sz="2400">
                <a:solidFill>
                  <a:schemeClr val="tx1"/>
                </a:solidFill>
              </a:defRPr>
            </a:lvl1pPr>
            <a:lvl2pPr marL="456699" indent="0" algn="ctr">
              <a:buNone/>
              <a:defRPr sz="2000"/>
            </a:lvl2pPr>
            <a:lvl3pPr marL="913448" indent="0" algn="ctr">
              <a:buNone/>
              <a:defRPr sz="1900"/>
            </a:lvl3pPr>
            <a:lvl4pPr marL="1370172" indent="0" algn="ctr">
              <a:buNone/>
              <a:defRPr sz="1600"/>
            </a:lvl4pPr>
            <a:lvl5pPr marL="1826896" indent="0" algn="ctr">
              <a:buNone/>
              <a:defRPr sz="1600"/>
            </a:lvl5pPr>
            <a:lvl6pPr marL="2283646" indent="0" algn="ctr">
              <a:buNone/>
              <a:defRPr sz="1600"/>
            </a:lvl6pPr>
            <a:lvl7pPr marL="2740342" indent="0" algn="ctr">
              <a:buNone/>
              <a:defRPr sz="1600"/>
            </a:lvl7pPr>
            <a:lvl8pPr marL="3197040" indent="0" algn="ctr">
              <a:buNone/>
              <a:defRPr sz="1600"/>
            </a:lvl8pPr>
            <a:lvl9pPr marL="3653739"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42304752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t"/>
          <a:lstStyle/>
          <a:p>
            <a:pPr defTabSz="913448">
              <a:buFont typeface="Arial" charset="0"/>
              <a:buNone/>
            </a:pPr>
            <a:endParaRPr lang="nl-NL" sz="1100">
              <a:solidFill>
                <a:srgbClr val="FFFFFF"/>
              </a:solidFill>
            </a:endParaRPr>
          </a:p>
        </p:txBody>
      </p:sp>
      <p:sp>
        <p:nvSpPr>
          <p:cNvPr id="6" name="Titel 5"/>
          <p:cNvSpPr>
            <a:spLocks noGrp="1"/>
          </p:cNvSpPr>
          <p:nvPr>
            <p:ph type="title"/>
          </p:nvPr>
        </p:nvSpPr>
        <p:spPr>
          <a:xfrm>
            <a:off x="635000" y="2636839"/>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17" name="Tijdelijke aanduiding voor dianummer 14"/>
          <p:cNvSpPr>
            <a:spLocks noGrp="1"/>
          </p:cNvSpPr>
          <p:nvPr>
            <p:ph type="sldNum" sz="quarter" idx="25"/>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92564241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5"/>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491494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6699" indent="0">
              <a:buNone/>
              <a:defRPr sz="1500"/>
            </a:lvl2pPr>
            <a:lvl3pPr marL="913448" indent="0">
              <a:buNone/>
              <a:defRPr sz="1200"/>
            </a:lvl3pPr>
            <a:lvl4pPr marL="1370172" indent="0">
              <a:buNone/>
              <a:defRPr sz="1100"/>
            </a:lvl4pPr>
            <a:lvl5pPr marL="1826896" indent="0">
              <a:buNone/>
              <a:defRPr sz="1100"/>
            </a:lvl5pPr>
            <a:lvl6pPr marL="2283646" indent="0">
              <a:buNone/>
              <a:defRPr sz="1100"/>
            </a:lvl6pPr>
            <a:lvl7pPr marL="2740342" indent="0">
              <a:buNone/>
              <a:defRPr sz="1100"/>
            </a:lvl7pPr>
            <a:lvl8pPr marL="3197040" indent="0">
              <a:buNone/>
              <a:defRPr sz="1100"/>
            </a:lvl8pPr>
            <a:lvl9pPr marL="3653739" indent="0">
              <a:buNone/>
              <a:defRPr sz="1100"/>
            </a:lvl9pPr>
          </a:lstStyle>
          <a:p>
            <a:pPr lvl="0"/>
            <a:r>
              <a:rPr lang="nl-NL"/>
              <a:t>Klik om de modelstijlen te bewerken</a:t>
            </a:r>
          </a:p>
        </p:txBody>
      </p:sp>
      <p:sp>
        <p:nvSpPr>
          <p:cNvPr id="9" name="Titel 8"/>
          <p:cNvSpPr>
            <a:spLocks noGrp="1"/>
          </p:cNvSpPr>
          <p:nvPr>
            <p:ph type="title"/>
          </p:nvPr>
        </p:nvSpPr>
        <p:spPr>
          <a:xfrm>
            <a:off x="635000" y="1052569"/>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15" name="Tijdelijke aanduiding voor dianummer 14"/>
          <p:cNvSpPr>
            <a:spLocks noGrp="1"/>
          </p:cNvSpPr>
          <p:nvPr>
            <p:ph type="sldNum" sz="quarter" idx="25"/>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Tree>
    <p:extLst>
      <p:ext uri="{BB962C8B-B14F-4D97-AF65-F5344CB8AC3E}">
        <p14:creationId xmlns:p14="http://schemas.microsoft.com/office/powerpoint/2010/main" val="34193222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10" name="Tijdelijke aanduiding voor tekst 9"/>
          <p:cNvSpPr>
            <a:spLocks noGrp="1"/>
          </p:cNvSpPr>
          <p:nvPr>
            <p:ph type="body" sz="quarter" idx="15"/>
          </p:nvPr>
        </p:nvSpPr>
        <p:spPr>
          <a:xfrm>
            <a:off x="635002"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5" y="1051257"/>
            <a:ext cx="5004595"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1"/>
            <a:ext cx="5005389" cy="322075"/>
          </a:xfrm>
          <a:prstGeom prst="rect">
            <a:avLst/>
          </a:prstGeom>
        </p:spPr>
        <p:txBody>
          <a:bodyPr vert="horz" lIns="91356" tIns="45718" rIns="0" bIns="45718" rtlCol="0" anchor="b" anchorCtr="0"/>
          <a:lstStyle>
            <a:lvl1pPr>
              <a:defRPr>
                <a:solidFill>
                  <a:schemeClr val="bg1"/>
                </a:solidFill>
              </a:defRPr>
            </a:lvl1pPr>
          </a:lstStyle>
          <a:p>
            <a:pPr algn="r" defTabSz="913448">
              <a:defRPr/>
            </a:pPr>
            <a:fld id="{10A0A6AF-03C5-477E-939A-E28F7E7F05EA}" type="slidenum">
              <a:rPr lang="nl-NL" sz="1100" smtClean="0">
                <a:solidFill>
                  <a:srgbClr val="FFFFFF"/>
                </a:solidFill>
              </a:rPr>
              <a:pPr algn="r" defTabSz="913448">
                <a:defRPr/>
              </a:pPr>
              <a:t>‹nr.›</a:t>
            </a:fld>
            <a:endParaRPr lang="nl-NL" sz="1100">
              <a:solidFill>
                <a:srgbClr val="FFFFFF"/>
              </a:solidFill>
            </a:endParaRPr>
          </a:p>
        </p:txBody>
      </p:sp>
    </p:spTree>
    <p:extLst>
      <p:ext uri="{BB962C8B-B14F-4D97-AF65-F5344CB8AC3E}">
        <p14:creationId xmlns:p14="http://schemas.microsoft.com/office/powerpoint/2010/main" val="20051855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57"/>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1"/>
            <a:ext cx="5005389" cy="322075"/>
          </a:xfrm>
          <a:prstGeom prst="rect">
            <a:avLst/>
          </a:prstGeom>
        </p:spPr>
        <p:txBody>
          <a:bodyPr vert="horz" lIns="91356" tIns="45718" rIns="0" bIns="45718" rtlCol="0" anchor="b" anchorCtr="0"/>
          <a:lstStyle>
            <a:lvl1pPr>
              <a:defRPr>
                <a:solidFill>
                  <a:schemeClr val="bg1"/>
                </a:solidFill>
              </a:defRPr>
            </a:lvl1pPr>
          </a:lstStyle>
          <a:p>
            <a:pPr algn="r" defTabSz="913448">
              <a:defRPr/>
            </a:pPr>
            <a:fld id="{10A0A6AF-03C5-477E-939A-E28F7E7F05EA}" type="slidenum">
              <a:rPr lang="nl-NL" sz="1100" smtClean="0">
                <a:solidFill>
                  <a:srgbClr val="FFFFFF"/>
                </a:solidFill>
              </a:rPr>
              <a:pPr algn="r" defTabSz="913448">
                <a:defRPr/>
              </a:pPr>
              <a:t>‹nr.›</a:t>
            </a:fld>
            <a:endParaRPr lang="nl-NL" sz="1100">
              <a:solidFill>
                <a:srgbClr val="FFFFFF"/>
              </a:solidFill>
            </a:endParaRPr>
          </a:p>
        </p:txBody>
      </p:sp>
    </p:spTree>
    <p:extLst>
      <p:ext uri="{BB962C8B-B14F-4D97-AF65-F5344CB8AC3E}">
        <p14:creationId xmlns:p14="http://schemas.microsoft.com/office/powerpoint/2010/main" val="1534637232"/>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p:nvPr>
        </p:nvSpPr>
        <p:spPr>
          <a:xfrm>
            <a:off x="635003" y="1052515"/>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3" y="3749488"/>
            <a:ext cx="10923588" cy="2471925"/>
          </a:xfrm>
        </p:spPr>
        <p:txBody>
          <a:bodyPr numCol="2" spcCol="467496"/>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51429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
        <p:nvSpPr>
          <p:cNvPr id="6"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8324543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8"/>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p:nvPr>
        </p:nvSpPr>
        <p:spPr>
          <a:xfrm>
            <a:off x="635003" y="1052515"/>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3" y="3749488"/>
            <a:ext cx="10923588" cy="2471925"/>
          </a:xfrm>
        </p:spPr>
        <p:txBody>
          <a:bodyPr numCol="2" spcCol="467496"/>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spTree>
    <p:extLst>
      <p:ext uri="{BB962C8B-B14F-4D97-AF65-F5344CB8AC3E}">
        <p14:creationId xmlns:p14="http://schemas.microsoft.com/office/powerpoint/2010/main" val="2414930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344" numCol="1" spcCol="467496"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D9EBF6"/>
                </a:solidFill>
              </a:rPr>
              <a:pPr/>
              <a:t>‹nr.›</a:t>
            </a:fld>
            <a:endParaRPr lang="nl-NL">
              <a:solidFill>
                <a:srgbClr val="D9EBF6"/>
              </a:solidFill>
            </a:endParaRPr>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19245" tIns="1150822">
            <a:noAutofit/>
          </a:bodyPr>
          <a:lstStyle>
            <a:lvl1pPr>
              <a:tabLst>
                <a:tab pos="161757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1571233826"/>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344" numCol="1" spcCol="467496"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5" y="3888000"/>
            <a:ext cx="5004595"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19245" tIns="1150822">
            <a:noAutofit/>
          </a:bodyPr>
          <a:lstStyle>
            <a:lvl1pPr>
              <a:tabLst>
                <a:tab pos="161757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57546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3" y="3888000"/>
            <a:ext cx="10923588" cy="2333413"/>
          </a:xfrm>
        </p:spPr>
        <p:txBody>
          <a:bodyPr tIns="50344" numCol="2" spcCol="467496"/>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D9EBF6"/>
                </a:solidFill>
              </a:rPr>
              <a:pPr/>
              <a:t>‹nr.›</a:t>
            </a:fld>
            <a:endParaRPr lang="nl-NL">
              <a:solidFill>
                <a:srgbClr val="D9EBF6"/>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19245" tIns="1150822">
            <a:noAutofit/>
          </a:bodyPr>
          <a:lstStyle>
            <a:lvl1pPr>
              <a:tabLst>
                <a:tab pos="161757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10082664"/>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3" y="3888000"/>
            <a:ext cx="10923588" cy="2333413"/>
          </a:xfrm>
        </p:spPr>
        <p:txBody>
          <a:bodyPr tIns="50344" numCol="2" spcCol="467496"/>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19245" tIns="1150822">
            <a:noAutofit/>
          </a:bodyPr>
          <a:lstStyle>
            <a:lvl1pPr>
              <a:tabLst>
                <a:tab pos="161757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327671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1331">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55" y="1051200"/>
            <a:ext cx="10924383"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spTree>
    <p:extLst>
      <p:ext uri="{BB962C8B-B14F-4D97-AF65-F5344CB8AC3E}">
        <p14:creationId xmlns:p14="http://schemas.microsoft.com/office/powerpoint/2010/main" val="1475028120"/>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1331">
            <a:noAutofit/>
          </a:bodyPr>
          <a:lstStyle/>
          <a:p>
            <a:r>
              <a:rPr lang="nl-NL"/>
              <a:t>Klik op het pictogram als u een afbeelding wilt toevoegen</a:t>
            </a:r>
          </a:p>
        </p:txBody>
      </p:sp>
      <p:sp>
        <p:nvSpPr>
          <p:cNvPr id="9" name="Titel 8"/>
          <p:cNvSpPr>
            <a:spLocks noGrp="1"/>
          </p:cNvSpPr>
          <p:nvPr>
            <p:ph type="title"/>
          </p:nvPr>
        </p:nvSpPr>
        <p:spPr>
          <a:xfrm>
            <a:off x="634261" y="1051200"/>
            <a:ext cx="10924383"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spTree>
    <p:extLst>
      <p:ext uri="{BB962C8B-B14F-4D97-AF65-F5344CB8AC3E}">
        <p14:creationId xmlns:p14="http://schemas.microsoft.com/office/powerpoint/2010/main" val="579866005"/>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19245" tIns="1150822">
            <a:noAutofit/>
          </a:bodyPr>
          <a:lstStyle>
            <a:lvl1pPr>
              <a:tabLst>
                <a:tab pos="161757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2638865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19245" tIns="1150822">
            <a:noAutofit/>
          </a:bodyPr>
          <a:lstStyle>
            <a:lvl1pPr>
              <a:tabLst>
                <a:tab pos="161757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5216"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5216" anchor="ctr" anchorCtr="0">
            <a:normAutofit/>
          </a:bodyPr>
          <a:lstStyle>
            <a:lvl1pPr marL="0" indent="0">
              <a:buNone/>
              <a:defRPr sz="2000" i="0">
                <a:solidFill>
                  <a:schemeClr val="tx1"/>
                </a:solidFill>
              </a:defRPr>
            </a:lvl1pPr>
            <a:lvl2pPr marL="312864" indent="0">
              <a:buNone/>
              <a:defRPr/>
            </a:lvl2pPr>
            <a:lvl3pPr marL="629328" indent="0">
              <a:buNone/>
              <a:defRPr/>
            </a:lvl3pPr>
            <a:lvl4pPr marL="942192" indent="0">
              <a:buNone/>
              <a:defRPr/>
            </a:lvl4pPr>
            <a:lvl5pPr marL="1258659"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6" y="0"/>
            <a:ext cx="12198351" cy="1066800"/>
          </a:xfrm>
          <a:prstGeom prst="rect">
            <a:avLst/>
          </a:prstGeom>
        </p:spPr>
      </p:pic>
    </p:spTree>
    <p:extLst>
      <p:ext uri="{BB962C8B-B14F-4D97-AF65-F5344CB8AC3E}">
        <p14:creationId xmlns:p14="http://schemas.microsoft.com/office/powerpoint/2010/main" val="1571059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3" y="2276477"/>
            <a:ext cx="10923588" cy="3944939"/>
          </a:xfrm>
        </p:spPr>
        <p:txBody>
          <a:bodyPr/>
          <a:lstStyle>
            <a:lvl1pPr>
              <a:defRPr/>
            </a:lvl1pPr>
          </a:lstStyle>
          <a:p>
            <a:pPr lvl="0"/>
            <a:r>
              <a:rPr lang="nl-NL"/>
              <a:t>Klik om tekst of beeld toe te voegen </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65314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
        <p:nvSpPr>
          <p:cNvPr id="5"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956506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2864" indent="0">
              <a:buNone/>
              <a:defRPr sz="1900"/>
            </a:lvl2pPr>
            <a:lvl3pPr marL="629328" indent="0">
              <a:buNone/>
              <a:defRPr sz="1600"/>
            </a:lvl3pPr>
            <a:lvl4pPr marL="942192" indent="0">
              <a:buNone/>
              <a:defRPr sz="1600"/>
            </a:lvl4pPr>
            <a:lvl5pPr marL="1258659"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3" y="2276477"/>
            <a:ext cx="7178964" cy="3944939"/>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Tree>
    <p:extLst>
      <p:ext uri="{BB962C8B-B14F-4D97-AF65-F5344CB8AC3E}">
        <p14:creationId xmlns:p14="http://schemas.microsoft.com/office/powerpoint/2010/main" val="1743193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57"/>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800"/>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sp>
        <p:nvSpPr>
          <p:cNvPr id="13" name="Tijdelijke aanduiding voor dianummer 14"/>
          <p:cNvSpPr>
            <a:spLocks noGrp="1"/>
          </p:cNvSpPr>
          <p:nvPr>
            <p:ph type="sldNum" sz="quarter" idx="25"/>
          </p:nvPr>
        </p:nvSpPr>
        <p:spPr>
          <a:xfrm>
            <a:off x="6553200" y="6221413"/>
            <a:ext cx="5005389" cy="322075"/>
          </a:xfrm>
        </p:spPr>
        <p:txBody>
          <a:bodyPr/>
          <a:lstStyle>
            <a:lvl1pPr>
              <a:defRPr>
                <a:solidFill>
                  <a:schemeClr val="bg1"/>
                </a:solidFill>
              </a:defRPr>
            </a:lvl1pPr>
          </a:lstStyle>
          <a:p>
            <a:fld id="{10A0A6AF-03C5-477E-939A-E28F7E7F05EA}" type="slidenum">
              <a:rPr lang="nl-NL" smtClean="0">
                <a:solidFill>
                  <a:srgbClr val="FFFFFF"/>
                </a:solidFill>
              </a:rPr>
              <a:pPr/>
              <a:t>‹nr.›</a:t>
            </a:fld>
            <a:endParaRPr lang="nl-NL">
              <a:solidFill>
                <a:srgbClr val="FFFFFF"/>
              </a:solidFill>
            </a:endParaRP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5628163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hasCustomPrompt="1"/>
          </p:nvPr>
        </p:nvSpPr>
        <p:spPr>
          <a:xfrm>
            <a:off x="635003" y="1875619"/>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3"/>
            <a:ext cx="4680000"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11"/>
            <a:ext cx="4680000"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31"/>
            <a:ext cx="4680000"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7"/>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3"/>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r>
              <a:rPr lang="nl-NL">
                <a:solidFill>
                  <a:srgbClr val="FFFFFF">
                    <a:lumMod val="65000"/>
                  </a:srgbClr>
                </a:solidFill>
              </a:rPr>
              <a:t>BRO Basispresentaties | De Wet Bro</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9778433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718" rIns="91356" bIns="45718" rtlCol="0" anchor="ctr"/>
          <a:lstStyle/>
          <a:p>
            <a:pPr algn="ctr" defTabSz="913448"/>
            <a:endParaRPr lang="nl-NL" sz="1900">
              <a:solidFill>
                <a:srgbClr val="FFFFFF"/>
              </a:solidFill>
            </a:endParaRPr>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341" y="2286003"/>
            <a:ext cx="4382303"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341" y="3079487"/>
            <a:ext cx="4382303"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341" y="3845507"/>
            <a:ext cx="4382303" cy="691884"/>
          </a:xfrm>
        </p:spPr>
        <p:txBody>
          <a:bodyPr numCol="1" spcCol="179832"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1"/>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a:solidFill>
                <a:srgbClr val="FFFFFF">
                  <a:lumMod val="65000"/>
                </a:srgbClr>
              </a:solidFill>
            </a:endParaRPr>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solidFill>
              </a:defRPr>
            </a:lvl1pPr>
          </a:lstStyle>
          <a:p>
            <a:r>
              <a:rPr lang="nl-NL">
                <a:solidFill>
                  <a:srgbClr val="FFFFFF"/>
                </a:solidFill>
              </a:rPr>
              <a:t>BRO Basispresentaties | De Wet Bro</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21754001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3"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3"/>
            <a:ext cx="4680000" cy="691884"/>
          </a:xfrm>
        </p:spPr>
        <p:txBody>
          <a:bodyPr numCol="1" spcCol="179832"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11"/>
            <a:ext cx="4680000" cy="691884"/>
          </a:xfrm>
        </p:spPr>
        <p:txBody>
          <a:bodyPr numCol="1" spcCol="179832"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31"/>
            <a:ext cx="4680000" cy="691884"/>
          </a:xfrm>
        </p:spPr>
        <p:txBody>
          <a:bodyPr numCol="1" spcCol="179832"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7"/>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3"/>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solidFill>
                  <a:srgbClr val="D9EBF6"/>
                </a:solidFill>
              </a:rPr>
              <a:pPr/>
              <a:t>‹nr.›</a:t>
            </a:fld>
            <a:endParaRPr lang="nl-NL">
              <a:solidFill>
                <a:srgbClr val="D9EBF6"/>
              </a:solidFill>
            </a:endParaRP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tx1"/>
                </a:solidFill>
              </a:defRPr>
            </a:lvl1pPr>
          </a:lstStyle>
          <a:p>
            <a:r>
              <a:rPr lang="nl-NL">
                <a:solidFill>
                  <a:srgbClr val="FFFFFF"/>
                </a:solidFill>
              </a:rPr>
              <a:t>BRO Basispresentaties | De Wet Bro</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244360979"/>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16" tIns="60908" rIns="121816" bIns="6090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38"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83" y="51"/>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0990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0990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35" y="6515151"/>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30411250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D6BC3DE1-B208-45B6-86CF-ACDAE0AAA8BE}"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827863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8979" indent="0">
              <a:buNone/>
              <a:defRPr sz="2400"/>
            </a:lvl2pPr>
            <a:lvl3pPr marL="1218030" indent="0">
              <a:buNone/>
              <a:defRPr sz="2100"/>
            </a:lvl3pPr>
            <a:lvl4pPr marL="1827032" indent="0">
              <a:buNone/>
              <a:defRPr sz="1900"/>
            </a:lvl4pPr>
            <a:lvl5pPr marL="2436058" indent="0">
              <a:buNone/>
              <a:defRPr sz="1900"/>
            </a:lvl5pPr>
            <a:lvl6pPr marL="3045036" indent="0">
              <a:buNone/>
              <a:defRPr sz="1900"/>
            </a:lvl6pPr>
            <a:lvl7pPr marL="3654015" indent="0">
              <a:buNone/>
              <a:defRPr sz="1900"/>
            </a:lvl7pPr>
            <a:lvl8pPr marL="4263040" indent="0">
              <a:buNone/>
              <a:defRPr sz="1900"/>
            </a:lvl8pPr>
            <a:lvl9pPr marL="4872049"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88EB17E7-F9D9-4A30-8DC1-74841A3A1A57}"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7609839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227EF816-A79C-4D21-A09D-C1911E1E1AA3}"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7308170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8979" indent="0">
              <a:buNone/>
              <a:defRPr sz="2700" b="1"/>
            </a:lvl2pPr>
            <a:lvl3pPr marL="1218030" indent="0">
              <a:buNone/>
              <a:defRPr sz="2400" b="1"/>
            </a:lvl3pPr>
            <a:lvl4pPr marL="1827032" indent="0">
              <a:buNone/>
              <a:defRPr sz="2100" b="1"/>
            </a:lvl4pPr>
            <a:lvl5pPr marL="2436058" indent="0">
              <a:buNone/>
              <a:defRPr sz="2100" b="1"/>
            </a:lvl5pPr>
            <a:lvl6pPr marL="3045036" indent="0">
              <a:buNone/>
              <a:defRPr sz="2100" b="1"/>
            </a:lvl6pPr>
            <a:lvl7pPr marL="3654015" indent="0">
              <a:buNone/>
              <a:defRPr sz="2100" b="1"/>
            </a:lvl7pPr>
            <a:lvl8pPr marL="4263040" indent="0">
              <a:buNone/>
              <a:defRPr sz="2100" b="1"/>
            </a:lvl8pPr>
            <a:lvl9pPr marL="4872049"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25" y="2060849"/>
            <a:ext cx="5389033" cy="639763"/>
          </a:xfrm>
        </p:spPr>
        <p:txBody>
          <a:bodyPr/>
          <a:lstStyle>
            <a:lvl1pPr marL="0" indent="0">
              <a:buNone/>
              <a:defRPr sz="2700" b="1"/>
            </a:lvl1pPr>
            <a:lvl2pPr marL="608979" indent="0">
              <a:buNone/>
              <a:defRPr sz="2700" b="1"/>
            </a:lvl2pPr>
            <a:lvl3pPr marL="1218030" indent="0">
              <a:buNone/>
              <a:defRPr sz="2400" b="1"/>
            </a:lvl3pPr>
            <a:lvl4pPr marL="1827032" indent="0">
              <a:buNone/>
              <a:defRPr sz="2100" b="1"/>
            </a:lvl4pPr>
            <a:lvl5pPr marL="2436058" indent="0">
              <a:buNone/>
              <a:defRPr sz="2100" b="1"/>
            </a:lvl5pPr>
            <a:lvl6pPr marL="3045036" indent="0">
              <a:buNone/>
              <a:defRPr sz="2100" b="1"/>
            </a:lvl6pPr>
            <a:lvl7pPr marL="3654015" indent="0">
              <a:buNone/>
              <a:defRPr sz="2100" b="1"/>
            </a:lvl7pPr>
            <a:lvl8pPr marL="4263040" indent="0">
              <a:buNone/>
              <a:defRPr sz="2100" b="1"/>
            </a:lvl8pPr>
            <a:lvl9pPr marL="4872049"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25"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58"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B816270A-A9F8-4A72-9297-E7E70314BAA0}"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04360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
        <p:nvSpPr>
          <p:cNvPr id="2" name="Titel 1"/>
          <p:cNvSpPr>
            <a:spLocks noGrp="1"/>
          </p:cNvSpPr>
          <p:nvPr>
            <p:ph type="title"/>
          </p:nvPr>
        </p:nvSpPr>
        <p:spPr>
          <a:xfrm>
            <a:off x="624427" y="1341506"/>
            <a:ext cx="4011084" cy="719137"/>
          </a:xfrm>
        </p:spPr>
        <p:txBody>
          <a:bodyPr anchor="t" anchorCtr="0"/>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8819" indent="0">
              <a:buNone/>
              <a:defRPr sz="1600"/>
            </a:lvl2pPr>
            <a:lvl3pPr marL="1217730" indent="0">
              <a:buNone/>
              <a:defRPr sz="1300"/>
            </a:lvl3pPr>
            <a:lvl4pPr marL="1826578" indent="0">
              <a:buNone/>
              <a:defRPr sz="1200"/>
            </a:lvl4pPr>
            <a:lvl5pPr marL="2435458" indent="0">
              <a:buNone/>
              <a:defRPr sz="1200"/>
            </a:lvl5pPr>
            <a:lvl6pPr marL="3044276" indent="0">
              <a:buNone/>
              <a:defRPr sz="1200"/>
            </a:lvl6pPr>
            <a:lvl7pPr marL="3653095" indent="0">
              <a:buNone/>
              <a:defRPr sz="1200"/>
            </a:lvl7pPr>
            <a:lvl8pPr marL="4261973" indent="0">
              <a:buNone/>
              <a:defRPr sz="1200"/>
            </a:lvl8pPr>
            <a:lvl9pPr marL="4870836"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extLst>
      <p:ext uri="{BB962C8B-B14F-4D97-AF65-F5344CB8AC3E}">
        <p14:creationId xmlns:p14="http://schemas.microsoft.com/office/powerpoint/2010/main" val="22938034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968B312B-13E6-487B-94BE-A6067FE9772A}"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7423967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27D8EC2E-EE58-43D3-89C5-D9186D53B40D}"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758644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493"/>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8979" indent="0">
              <a:buNone/>
              <a:defRPr sz="1600"/>
            </a:lvl2pPr>
            <a:lvl3pPr marL="1218030" indent="0">
              <a:buNone/>
              <a:defRPr sz="1300"/>
            </a:lvl3pPr>
            <a:lvl4pPr marL="1827032" indent="0">
              <a:buNone/>
              <a:defRPr sz="1200"/>
            </a:lvl4pPr>
            <a:lvl5pPr marL="2436058" indent="0">
              <a:buNone/>
              <a:defRPr sz="1200"/>
            </a:lvl5pPr>
            <a:lvl6pPr marL="3045036" indent="0">
              <a:buNone/>
              <a:defRPr sz="1200"/>
            </a:lvl6pPr>
            <a:lvl7pPr marL="3654015" indent="0">
              <a:buNone/>
              <a:defRPr sz="1200"/>
            </a:lvl7pPr>
            <a:lvl8pPr marL="4263040" indent="0">
              <a:buNone/>
              <a:defRPr sz="1200"/>
            </a:lvl8pPr>
            <a:lvl9pPr marL="4872049"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7AD6D697-E11F-4CBC-8078-9C3B6623357A}"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13565438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92"/>
            <a:ext cx="7315200" cy="3386137"/>
          </a:xfrm>
        </p:spPr>
        <p:txBody>
          <a:bodyPr/>
          <a:lstStyle>
            <a:lvl1pPr marL="0" indent="0">
              <a:buNone/>
              <a:defRPr sz="2400"/>
            </a:lvl1pPr>
            <a:lvl2pPr marL="608979" indent="0">
              <a:buNone/>
              <a:defRPr sz="3700"/>
            </a:lvl2pPr>
            <a:lvl3pPr marL="1218030" indent="0">
              <a:buNone/>
              <a:defRPr sz="3200"/>
            </a:lvl3pPr>
            <a:lvl4pPr marL="1827032" indent="0">
              <a:buNone/>
              <a:defRPr sz="2700"/>
            </a:lvl4pPr>
            <a:lvl5pPr marL="2436058" indent="0">
              <a:buNone/>
              <a:defRPr sz="2700"/>
            </a:lvl5pPr>
            <a:lvl6pPr marL="3045036" indent="0">
              <a:buNone/>
              <a:defRPr sz="2700"/>
            </a:lvl6pPr>
            <a:lvl7pPr marL="3654015" indent="0">
              <a:buNone/>
              <a:defRPr sz="2700"/>
            </a:lvl7pPr>
            <a:lvl8pPr marL="4263040" indent="0">
              <a:buNone/>
              <a:defRPr sz="2700"/>
            </a:lvl8pPr>
            <a:lvl9pPr marL="4872049"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91"/>
            <a:ext cx="7315200" cy="804863"/>
          </a:xfrm>
        </p:spPr>
        <p:txBody>
          <a:bodyPr/>
          <a:lstStyle>
            <a:lvl1pPr marL="0" indent="0">
              <a:buNone/>
              <a:defRPr sz="1900"/>
            </a:lvl1pPr>
            <a:lvl2pPr marL="608979" indent="0">
              <a:buNone/>
              <a:defRPr sz="1600"/>
            </a:lvl2pPr>
            <a:lvl3pPr marL="1218030" indent="0">
              <a:buNone/>
              <a:defRPr sz="1300"/>
            </a:lvl3pPr>
            <a:lvl4pPr marL="1827032" indent="0">
              <a:buNone/>
              <a:defRPr sz="1200"/>
            </a:lvl4pPr>
            <a:lvl5pPr marL="2436058" indent="0">
              <a:buNone/>
              <a:defRPr sz="1200"/>
            </a:lvl5pPr>
            <a:lvl6pPr marL="3045036" indent="0">
              <a:buNone/>
              <a:defRPr sz="1200"/>
            </a:lvl6pPr>
            <a:lvl7pPr marL="3654015" indent="0">
              <a:buNone/>
              <a:defRPr sz="1200"/>
            </a:lvl7pPr>
            <a:lvl8pPr marL="4263040" indent="0">
              <a:buNone/>
              <a:defRPr sz="1200"/>
            </a:lvl8pPr>
            <a:lvl9pPr marL="4872049"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9B5F0B1E-5482-4FFB-8B9C-63844A49DFA7}"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895507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7500BC20-A7A4-4B2B-BF8A-D876F34752BA}"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8547562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9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9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466F6C24-E274-458D-B700-F3D795F493A9}"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9115666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pPr lvl="0"/>
            <a:r>
              <a:rPr lang="nl-NL" noProof="0"/>
              <a:t>Klik op het pictogram als u een illustratie wilt toevoegen</a:t>
            </a:r>
          </a:p>
        </p:txBody>
      </p:sp>
      <p:sp>
        <p:nvSpPr>
          <p:cNvPr id="5" name="Tijdelijke aanduiding voor dianummer 5"/>
          <p:cNvSpPr>
            <a:spLocks noGrp="1"/>
          </p:cNvSpPr>
          <p:nvPr>
            <p:ph type="sldNum" sz="quarter" idx="10"/>
          </p:nvPr>
        </p:nvSpPr>
        <p:spPr/>
        <p:txBody>
          <a:bodyPr/>
          <a:lstStyle>
            <a:lvl1pPr>
              <a:defRPr/>
            </a:lvl1pPr>
          </a:lstStyle>
          <a:p>
            <a:pPr>
              <a:defRPr/>
            </a:pPr>
            <a:fld id="{107B9BB8-93FA-412A-90CB-4AB3CCF16914}"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59484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Click to edit Master title style</a:t>
            </a:r>
            <a:endParaRPr lang="nl-NL"/>
          </a:p>
        </p:txBody>
      </p:sp>
      <p:sp>
        <p:nvSpPr>
          <p:cNvPr id="3" name="Content Placeholder 2"/>
          <p:cNvSpPr>
            <a:spLocks noGrp="1"/>
          </p:cNvSpPr>
          <p:nvPr>
            <p:ph sz="half" idx="1"/>
          </p:nvPr>
        </p:nvSpPr>
        <p:spPr>
          <a:xfrm>
            <a:off x="539802" y="1656028"/>
            <a:ext cx="5418137"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baseline="0"/>
            </a:lvl7pPr>
            <a:lvl8pPr>
              <a:defRPr sz="1200" baseline="0"/>
            </a:lvl8pPr>
            <a:lvl9pPr>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208713" y="1656028"/>
            <a:ext cx="5418136" cy="3862151"/>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ext Placeholder 10"/>
          <p:cNvSpPr>
            <a:spLocks noGrp="1"/>
          </p:cNvSpPr>
          <p:nvPr>
            <p:ph type="body" sz="quarter" idx="13"/>
          </p:nvPr>
        </p:nvSpPr>
        <p:spPr bwMode="ltGray">
          <a:xfrm>
            <a:off x="539753" y="5614663"/>
            <a:ext cx="11087099" cy="702000"/>
          </a:xfrm>
          <a:solidFill>
            <a:schemeClr val="tx2"/>
          </a:solidFill>
        </p:spPr>
        <p:txBody>
          <a:bodyPr anchor="ctr"/>
          <a:lstStyle>
            <a:lvl1pPr algn="ctr">
              <a:buNone/>
              <a:defRPr sz="2300" b="1">
                <a:solidFill>
                  <a:schemeClr val="bg1"/>
                </a:solidFill>
              </a:defRPr>
            </a:lvl1pPr>
            <a:lvl2pPr marL="0" indent="0">
              <a:buNone/>
              <a:defRPr/>
            </a:lvl2pPr>
            <a:lvl3pPr marL="269740" indent="0">
              <a:buNone/>
              <a:defRPr/>
            </a:lvl3pPr>
            <a:lvl4pPr marL="539480" indent="0">
              <a:buNone/>
              <a:defRPr/>
            </a:lvl4pPr>
            <a:lvl5pPr marL="809220" indent="0">
              <a:buNone/>
              <a:defRPr/>
            </a:lvl5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nl-NL" altLang="nl-NL"/>
          </a:p>
        </p:txBody>
      </p:sp>
      <p:sp>
        <p:nvSpPr>
          <p:cNvPr id="7" name="Footer Placeholder 5"/>
          <p:cNvSpPr>
            <a:spLocks noGrp="1"/>
          </p:cNvSpPr>
          <p:nvPr>
            <p:ph type="ftr" sz="quarter" idx="15"/>
          </p:nvPr>
        </p:nvSpPr>
        <p:spPr/>
        <p:txBody>
          <a:bodyPr/>
          <a:lstStyle>
            <a:lvl1pPr>
              <a:defRPr/>
            </a:lvl1pPr>
          </a:lstStyle>
          <a:p>
            <a:pPr>
              <a:defRPr/>
            </a:pPr>
            <a:r>
              <a:rPr lang="nl-NL" altLang="nl-NL"/>
              <a:t>BRO Basispresentaties | De Wet Bro</a:t>
            </a:r>
          </a:p>
        </p:txBody>
      </p:sp>
      <p:sp>
        <p:nvSpPr>
          <p:cNvPr id="8" name="Slide Number Placeholder 6"/>
          <p:cNvSpPr>
            <a:spLocks noGrp="1"/>
          </p:cNvSpPr>
          <p:nvPr>
            <p:ph type="sldNum" sz="quarter" idx="16"/>
          </p:nvPr>
        </p:nvSpPr>
        <p:spPr/>
        <p:txBody>
          <a:bodyPr/>
          <a:lstStyle>
            <a:lvl1pPr>
              <a:defRPr/>
            </a:lvl1pPr>
          </a:lstStyle>
          <a:p>
            <a:pPr>
              <a:defRPr/>
            </a:pPr>
            <a:fld id="{8B84C371-AEDC-4233-AE8F-8705CEC7626C}" type="slidenum">
              <a:rPr lang="nl-NL" altLang="nl-NL"/>
              <a:pPr>
                <a:defRPr/>
              </a:pPr>
              <a:t>‹nr.›</a:t>
            </a:fld>
            <a:endParaRPr lang="nl-NL" altLang="nl-NL"/>
          </a:p>
        </p:txBody>
      </p:sp>
    </p:spTree>
    <p:extLst>
      <p:ext uri="{BB962C8B-B14F-4D97-AF65-F5344CB8AC3E}">
        <p14:creationId xmlns:p14="http://schemas.microsoft.com/office/powerpoint/2010/main" val="41286656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01 Titel + object + footer">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720000" y="1800000"/>
            <a:ext cx="10753200" cy="4320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Klikken om de titelstijl van het model te bewerken</a:t>
            </a:r>
          </a:p>
        </p:txBody>
      </p:sp>
      <p:sp>
        <p:nvSpPr>
          <p:cNvPr id="4" name="Tijdelijke aanduiding voor datum 13"/>
          <p:cNvSpPr>
            <a:spLocks noGrp="1"/>
          </p:cNvSpPr>
          <p:nvPr>
            <p:ph type="dt" sz="half" idx="10"/>
          </p:nvPr>
        </p:nvSpPr>
        <p:spPr/>
        <p:txBody>
          <a:bodyPr/>
          <a:lstStyle>
            <a:lvl1pPr>
              <a:defRPr/>
            </a:lvl1pPr>
          </a:lstStyle>
          <a:p>
            <a:pPr>
              <a:defRPr/>
            </a:pPr>
            <a:endParaRPr lang="nl-NL"/>
          </a:p>
        </p:txBody>
      </p:sp>
      <p:sp>
        <p:nvSpPr>
          <p:cNvPr id="5" name="Tijdelijke aanduiding voor voettekst 14"/>
          <p:cNvSpPr>
            <a:spLocks noGrp="1"/>
          </p:cNvSpPr>
          <p:nvPr>
            <p:ph type="ftr" sz="quarter" idx="11"/>
          </p:nvPr>
        </p:nvSpPr>
        <p:spPr/>
        <p:txBody>
          <a:bodyPr/>
          <a:lstStyle>
            <a:lvl1pPr>
              <a:defRPr/>
            </a:lvl1pPr>
          </a:lstStyle>
          <a:p>
            <a:pPr>
              <a:defRPr/>
            </a:pPr>
            <a:r>
              <a:rPr lang="nl-NL"/>
              <a:t>BRO Basispresentaties | De Wet Bro</a:t>
            </a:r>
          </a:p>
        </p:txBody>
      </p:sp>
      <p:sp>
        <p:nvSpPr>
          <p:cNvPr id="6" name="Tijdelijke aanduiding voor dianummer 15"/>
          <p:cNvSpPr>
            <a:spLocks noGrp="1"/>
          </p:cNvSpPr>
          <p:nvPr>
            <p:ph type="sldNum" sz="quarter" idx="12"/>
          </p:nvPr>
        </p:nvSpPr>
        <p:spPr/>
        <p:txBody>
          <a:bodyPr/>
          <a:lstStyle>
            <a:lvl1pPr>
              <a:defRPr/>
            </a:lvl1pPr>
          </a:lstStyle>
          <a:p>
            <a:pPr>
              <a:defRPr/>
            </a:pPr>
            <a:fld id="{9D963146-A789-4969-A664-3D01FD692524}" type="slidenum">
              <a:rPr lang="nl-NL"/>
              <a:pPr>
                <a:defRPr/>
              </a:pPr>
              <a:t>‹nr.›</a:t>
            </a:fld>
            <a:endParaRPr lang="nl-NL"/>
          </a:p>
        </p:txBody>
      </p:sp>
    </p:spTree>
    <p:extLst>
      <p:ext uri="{BB962C8B-B14F-4D97-AF65-F5344CB8AC3E}">
        <p14:creationId xmlns:p14="http://schemas.microsoft.com/office/powerpoint/2010/main" val="15661871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6083303" y="0"/>
            <a:ext cx="6108700" cy="685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21" tIns="60910" rIns="121821" bIns="60910"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84" fontAlgn="base">
              <a:spcBef>
                <a:spcPct val="0"/>
              </a:spcBef>
              <a:spcAft>
                <a:spcPct val="0"/>
              </a:spcAft>
              <a:defRPr/>
            </a:pPr>
            <a:endParaRPr lang="nl-NL" altLang="nl-NL">
              <a:solidFill>
                <a:srgbClr val="000000"/>
              </a:solidFill>
            </a:endParaRPr>
          </a:p>
        </p:txBody>
      </p:sp>
      <p:pic>
        <p:nvPicPr>
          <p:cNvPr id="5" name="Picture 6" descr="Z:\KA\Carma\DocSys\Customers\VenW Rijksbreed\Models\Presentaties\background_pictures\logo wit\RO_VW_diap.png"/>
          <p:cNvPicPr>
            <a:picLocks noChangeAspect="1" noChangeArrowheads="1"/>
          </p:cNvPicPr>
          <p:nvPr/>
        </p:nvPicPr>
        <p:blipFill>
          <a:blip r:embed="rId2">
            <a:extLst>
              <a:ext uri="{28A0092B-C50C-407E-A947-70E740481C1C}">
                <a14:useLocalDpi xmlns:a14="http://schemas.microsoft.com/office/drawing/2010/main" val="0"/>
              </a:ext>
            </a:extLst>
          </a:blip>
          <a:srcRect l="46451" r="45683" b="20656"/>
          <a:stretch>
            <a:fillRect/>
          </a:stretch>
        </p:blipFill>
        <p:spPr bwMode="auto">
          <a:xfrm>
            <a:off x="5683283" y="49"/>
            <a:ext cx="893233" cy="147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716185" y="2878137"/>
            <a:ext cx="4798483" cy="857251"/>
          </a:xfrm>
        </p:spPr>
        <p:txBody>
          <a:bodyPr/>
          <a:lstStyle>
            <a:lvl1pPr defTabSz="80994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5" y="3778251"/>
            <a:ext cx="4798483" cy="1752600"/>
          </a:xfrm>
        </p:spPr>
        <p:txBody>
          <a:bodyPr/>
          <a:lstStyle>
            <a:lvl1pPr marL="0" indent="2117" defTabSz="80994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6" name="Rectangle 5"/>
          <p:cNvSpPr>
            <a:spLocks noGrp="1" noChangeArrowheads="1"/>
          </p:cNvSpPr>
          <p:nvPr>
            <p:ph type="dt" sz="half" idx="10"/>
          </p:nvPr>
        </p:nvSpPr>
        <p:spPr>
          <a:xfrm>
            <a:off x="6716233" y="6515149"/>
            <a:ext cx="5242983" cy="209551"/>
          </a:xfrm>
        </p:spPr>
        <p:txBody>
          <a:bodyPr anchor="t"/>
          <a:lstStyle>
            <a:lvl1pPr algn="l">
              <a:defRPr/>
            </a:lvl1pPr>
          </a:lstStyle>
          <a:p>
            <a:pPr>
              <a:defRPr/>
            </a:pPr>
            <a:endParaRPr lang="nl-NL" altLang="nl-NL"/>
          </a:p>
        </p:txBody>
      </p:sp>
    </p:spTree>
    <p:extLst>
      <p:ext uri="{BB962C8B-B14F-4D97-AF65-F5344CB8AC3E}">
        <p14:creationId xmlns:p14="http://schemas.microsoft.com/office/powerpoint/2010/main" val="324180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505"/>
            <a:ext cx="7315200" cy="3386137"/>
          </a:xfrm>
        </p:spPr>
        <p:txBody>
          <a:bodyPr/>
          <a:lstStyle>
            <a:lvl1pPr marL="0" indent="0">
              <a:buNone/>
              <a:defRPr sz="2400"/>
            </a:lvl1pPr>
            <a:lvl2pPr marL="608819" indent="0">
              <a:buNone/>
              <a:defRPr sz="3700"/>
            </a:lvl2pPr>
            <a:lvl3pPr marL="1217730" indent="0">
              <a:buNone/>
              <a:defRPr sz="3200"/>
            </a:lvl3pPr>
            <a:lvl4pPr marL="1826578" indent="0">
              <a:buNone/>
              <a:defRPr sz="2700"/>
            </a:lvl4pPr>
            <a:lvl5pPr marL="2435458" indent="0">
              <a:buNone/>
              <a:defRPr sz="2700"/>
            </a:lvl5pPr>
            <a:lvl6pPr marL="3044276" indent="0">
              <a:buNone/>
              <a:defRPr sz="2700"/>
            </a:lvl6pPr>
            <a:lvl7pPr marL="3653095" indent="0">
              <a:buNone/>
              <a:defRPr sz="2700"/>
            </a:lvl7pPr>
            <a:lvl8pPr marL="4261973" indent="0">
              <a:buNone/>
              <a:defRPr sz="2700"/>
            </a:lvl8pPr>
            <a:lvl9pPr marL="4870836" indent="0">
              <a:buNone/>
              <a:defRPr sz="27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405"/>
            <a:ext cx="7315200" cy="804863"/>
          </a:xfrm>
        </p:spPr>
        <p:txBody>
          <a:bodyPr/>
          <a:lstStyle>
            <a:lvl1pPr marL="0" indent="0">
              <a:buNone/>
              <a:defRPr sz="1900"/>
            </a:lvl1pPr>
            <a:lvl2pPr marL="608819" indent="0">
              <a:buNone/>
              <a:defRPr sz="1600"/>
            </a:lvl2pPr>
            <a:lvl3pPr marL="1217730" indent="0">
              <a:buNone/>
              <a:defRPr sz="1300"/>
            </a:lvl3pPr>
            <a:lvl4pPr marL="1826578" indent="0">
              <a:buNone/>
              <a:defRPr sz="1200"/>
            </a:lvl4pPr>
            <a:lvl5pPr marL="2435458" indent="0">
              <a:buNone/>
              <a:defRPr sz="1200"/>
            </a:lvl5pPr>
            <a:lvl6pPr marL="3044276" indent="0">
              <a:buNone/>
              <a:defRPr sz="1200"/>
            </a:lvl6pPr>
            <a:lvl7pPr marL="3653095" indent="0">
              <a:buNone/>
              <a:defRPr sz="1200"/>
            </a:lvl7pPr>
            <a:lvl8pPr marL="4261973" indent="0">
              <a:buNone/>
              <a:defRPr sz="1200"/>
            </a:lvl8pPr>
            <a:lvl9pPr marL="4870836"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
        <p:nvSpPr>
          <p:cNvPr id="8" name="Rectangle 6"/>
          <p:cNvSpPr>
            <a:spLocks noGrp="1" noChangeArrowheads="1"/>
          </p:cNvSpPr>
          <p:nvPr>
            <p:ph type="ftr" sz="quarter" idx="3"/>
          </p:nvPr>
        </p:nvSpPr>
        <p:spPr bwMode="auto">
          <a:xfrm>
            <a:off x="5808020"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2294476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34407072-F5F4-4D57-B5BD-A842D378A00E}"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565055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700"/>
            </a:lvl1pPr>
            <a:lvl2pPr marL="609011" indent="0">
              <a:buNone/>
              <a:defRPr sz="2400"/>
            </a:lvl2pPr>
            <a:lvl3pPr marL="1218090" indent="0">
              <a:buNone/>
              <a:defRPr sz="2100"/>
            </a:lvl3pPr>
            <a:lvl4pPr marL="1827122" indent="0">
              <a:buNone/>
              <a:defRPr sz="1900"/>
            </a:lvl4pPr>
            <a:lvl5pPr marL="2436178" indent="0">
              <a:buNone/>
              <a:defRPr sz="1900"/>
            </a:lvl5pPr>
            <a:lvl6pPr marL="3045188" indent="0">
              <a:buNone/>
              <a:defRPr sz="1900"/>
            </a:lvl6pPr>
            <a:lvl7pPr marL="3654199" indent="0">
              <a:buNone/>
              <a:defRPr sz="1900"/>
            </a:lvl7pPr>
            <a:lvl8pPr marL="4263253" indent="0">
              <a:buNone/>
              <a:defRPr sz="1900"/>
            </a:lvl8pPr>
            <a:lvl9pPr marL="4872292" indent="0">
              <a:buNone/>
              <a:defRPr sz="1900"/>
            </a:lvl9pPr>
          </a:lstStyle>
          <a:p>
            <a:pPr lvl="0"/>
            <a:r>
              <a:rPr lang="nl-NL"/>
              <a:t>Klik om de modelstijlen te bewerken</a:t>
            </a:r>
          </a:p>
        </p:txBody>
      </p:sp>
      <p:sp>
        <p:nvSpPr>
          <p:cNvPr id="4" name="Tijdelijke aanduiding voor dianummer 4"/>
          <p:cNvSpPr>
            <a:spLocks noGrp="1"/>
          </p:cNvSpPr>
          <p:nvPr>
            <p:ph type="sldNum" sz="quarter" idx="10"/>
          </p:nvPr>
        </p:nvSpPr>
        <p:spPr/>
        <p:txBody>
          <a:bodyPr/>
          <a:lstStyle>
            <a:lvl1pPr>
              <a:defRPr/>
            </a:lvl1pPr>
          </a:lstStyle>
          <a:p>
            <a:pPr>
              <a:defRPr/>
            </a:pPr>
            <a:fld id="{648889B1-A767-4576-B586-E34821573332}"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2996576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700"/>
            </a:lvl1pPr>
            <a:lvl2pPr>
              <a:defRPr sz="2400"/>
            </a:lvl2pPr>
            <a:lvl3pPr>
              <a:defRPr sz="2100"/>
            </a:lvl3pPr>
            <a:lvl4pPr>
              <a:defRPr sz="1900"/>
            </a:lvl4pPr>
            <a:lvl5pPr>
              <a:defRPr sz="1900"/>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pPr>
              <a:defRPr/>
            </a:pPr>
            <a:fld id="{0A4911F2-3D68-407F-95E3-26C9CC109D03}"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33994242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lstStyle>
            <a:lvl1pPr marL="0" indent="0">
              <a:buNone/>
              <a:defRPr sz="2700" b="1"/>
            </a:lvl1pPr>
            <a:lvl2pPr marL="609011" indent="0">
              <a:buNone/>
              <a:defRPr sz="2700" b="1"/>
            </a:lvl2pPr>
            <a:lvl3pPr marL="1218090" indent="0">
              <a:buNone/>
              <a:defRPr sz="2400" b="1"/>
            </a:lvl3pPr>
            <a:lvl4pPr marL="1827122" indent="0">
              <a:buNone/>
              <a:defRPr sz="2100" b="1"/>
            </a:lvl4pPr>
            <a:lvl5pPr marL="2436178" indent="0">
              <a:buNone/>
              <a:defRPr sz="2100" b="1"/>
            </a:lvl5pPr>
            <a:lvl6pPr marL="3045188" indent="0">
              <a:buNone/>
              <a:defRPr sz="2100" b="1"/>
            </a:lvl6pPr>
            <a:lvl7pPr marL="3654199" indent="0">
              <a:buNone/>
              <a:defRPr sz="2100" b="1"/>
            </a:lvl7pPr>
            <a:lvl8pPr marL="4263253" indent="0">
              <a:buNone/>
              <a:defRPr sz="2100" b="1"/>
            </a:lvl8pPr>
            <a:lvl9pPr marL="4872292" indent="0">
              <a:buNone/>
              <a:defRPr sz="2100"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422" y="2060849"/>
            <a:ext cx="5389033" cy="639763"/>
          </a:xfrm>
        </p:spPr>
        <p:txBody>
          <a:bodyPr/>
          <a:lstStyle>
            <a:lvl1pPr marL="0" indent="0">
              <a:buNone/>
              <a:defRPr sz="2700" b="1"/>
            </a:lvl1pPr>
            <a:lvl2pPr marL="609011" indent="0">
              <a:buNone/>
              <a:defRPr sz="2700" b="1"/>
            </a:lvl2pPr>
            <a:lvl3pPr marL="1218090" indent="0">
              <a:buNone/>
              <a:defRPr sz="2400" b="1"/>
            </a:lvl3pPr>
            <a:lvl4pPr marL="1827122" indent="0">
              <a:buNone/>
              <a:defRPr sz="2100" b="1"/>
            </a:lvl4pPr>
            <a:lvl5pPr marL="2436178" indent="0">
              <a:buNone/>
              <a:defRPr sz="2100" b="1"/>
            </a:lvl5pPr>
            <a:lvl6pPr marL="3045188" indent="0">
              <a:buNone/>
              <a:defRPr sz="2100" b="1"/>
            </a:lvl6pPr>
            <a:lvl7pPr marL="3654199" indent="0">
              <a:buNone/>
              <a:defRPr sz="2100" b="1"/>
            </a:lvl7pPr>
            <a:lvl8pPr marL="4263253" indent="0">
              <a:buNone/>
              <a:defRPr sz="2100" b="1"/>
            </a:lvl8pPr>
            <a:lvl9pPr marL="4872292" indent="0">
              <a:buNone/>
              <a:defRPr sz="2100" b="1"/>
            </a:lvl9pPr>
          </a:lstStyle>
          <a:p>
            <a:pPr lvl="0"/>
            <a:r>
              <a:rPr lang="nl-NL"/>
              <a:t>Klik om de modelstijlen te bewerken</a:t>
            </a:r>
          </a:p>
        </p:txBody>
      </p:sp>
      <p:sp>
        <p:nvSpPr>
          <p:cNvPr id="6" name="Tijdelijke aanduiding voor inhoud 5"/>
          <p:cNvSpPr>
            <a:spLocks noGrp="1"/>
          </p:cNvSpPr>
          <p:nvPr>
            <p:ph sz="quarter" idx="4"/>
          </p:nvPr>
        </p:nvSpPr>
        <p:spPr>
          <a:xfrm>
            <a:off x="6193422" y="2852937"/>
            <a:ext cx="5389033" cy="3273227"/>
          </a:xfrm>
        </p:spPr>
        <p:txBody>
          <a:bodyPr/>
          <a:lstStyle>
            <a:lvl1pPr>
              <a:defRPr sz="2700"/>
            </a:lvl1pPr>
            <a:lvl2pPr>
              <a:defRPr sz="2400"/>
            </a:lvl2pPr>
            <a:lvl3pPr>
              <a:defRPr sz="2100"/>
            </a:lvl3pPr>
            <a:lvl4pPr>
              <a:defRPr sz="1900"/>
            </a:lvl4pPr>
            <a:lvl5pPr>
              <a:defRPr sz="1900"/>
            </a:lvl5pPr>
            <a:lvl6pPr>
              <a:defRPr sz="2100"/>
            </a:lvl6pPr>
            <a:lvl7pPr>
              <a:defRPr sz="2100"/>
            </a:lvl7pPr>
            <a:lvl8pPr>
              <a:defRPr sz="2100"/>
            </a:lvl8pPr>
            <a:lvl9pPr>
              <a:defRPr sz="21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
          <p:cNvSpPr>
            <a:spLocks noGrp="1"/>
          </p:cNvSpPr>
          <p:nvPr>
            <p:ph type="title"/>
          </p:nvPr>
        </p:nvSpPr>
        <p:spPr>
          <a:xfrm>
            <a:off x="622355" y="1340768"/>
            <a:ext cx="11042319" cy="492125"/>
          </a:xfrm>
        </p:spPr>
        <p:txBody>
          <a:bodyPr/>
          <a:lstStyle/>
          <a:p>
            <a:r>
              <a:rPr lang="nl-NL"/>
              <a:t>Klik om de stijl te bewerken</a:t>
            </a:r>
          </a:p>
        </p:txBody>
      </p:sp>
      <p:sp>
        <p:nvSpPr>
          <p:cNvPr id="7" name="Tijdelijke aanduiding voor dianummer 7"/>
          <p:cNvSpPr>
            <a:spLocks noGrp="1"/>
          </p:cNvSpPr>
          <p:nvPr>
            <p:ph type="sldNum" sz="quarter" idx="10"/>
          </p:nvPr>
        </p:nvSpPr>
        <p:spPr/>
        <p:txBody>
          <a:bodyPr/>
          <a:lstStyle>
            <a:lvl1pPr>
              <a:defRPr/>
            </a:lvl1pPr>
          </a:lstStyle>
          <a:p>
            <a:pPr>
              <a:defRPr/>
            </a:pPr>
            <a:fld id="{31977B3A-4FC6-41A6-9C18-D2C1101ADDD5}" type="slidenum">
              <a:rPr lang="nl-NL" altLang="nl-NL"/>
              <a:pPr>
                <a:defRPr/>
              </a:pPr>
              <a:t>‹nr.›</a:t>
            </a:fld>
            <a:endParaRPr lang="nl-NL" altLang="nl-NL"/>
          </a:p>
        </p:txBody>
      </p:sp>
      <p:sp>
        <p:nvSpPr>
          <p:cNvPr id="8" name="Tijdelijke aanduiding voor datum 8"/>
          <p:cNvSpPr>
            <a:spLocks noGrp="1"/>
          </p:cNvSpPr>
          <p:nvPr>
            <p:ph type="dt" sz="half" idx="11"/>
          </p:nvPr>
        </p:nvSpPr>
        <p:spPr/>
        <p:txBody>
          <a:bodyPr/>
          <a:lstStyle>
            <a:lvl1pPr>
              <a:defRPr/>
            </a:lvl1pPr>
          </a:lstStyle>
          <a:p>
            <a:pPr>
              <a:defRPr/>
            </a:pPr>
            <a:endParaRPr lang="nl-NL" altLang="nl-NL"/>
          </a:p>
        </p:txBody>
      </p:sp>
      <p:sp>
        <p:nvSpPr>
          <p:cNvPr id="9"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679346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3"/>
          <p:cNvSpPr>
            <a:spLocks noGrp="1"/>
          </p:cNvSpPr>
          <p:nvPr>
            <p:ph type="sldNum" sz="quarter" idx="10"/>
          </p:nvPr>
        </p:nvSpPr>
        <p:spPr/>
        <p:txBody>
          <a:bodyPr/>
          <a:lstStyle>
            <a:lvl1pPr>
              <a:defRPr/>
            </a:lvl1pPr>
          </a:lstStyle>
          <a:p>
            <a:pPr>
              <a:defRPr/>
            </a:pPr>
            <a:fld id="{48383C77-25BD-479E-8F32-14B039250E42}" type="slidenum">
              <a:rPr lang="nl-NL" altLang="nl-NL"/>
              <a:pPr>
                <a:defRPr/>
              </a:pPr>
              <a:t>‹nr.›</a:t>
            </a:fld>
            <a:endParaRPr lang="nl-NL" altLang="nl-NL"/>
          </a:p>
        </p:txBody>
      </p:sp>
      <p:sp>
        <p:nvSpPr>
          <p:cNvPr id="4" name="Tijdelijke aanduiding voor datum 4"/>
          <p:cNvSpPr>
            <a:spLocks noGrp="1"/>
          </p:cNvSpPr>
          <p:nvPr>
            <p:ph type="dt" sz="half" idx="11"/>
          </p:nvPr>
        </p:nvSpPr>
        <p:spPr/>
        <p:txBody>
          <a:bodyPr/>
          <a:lstStyle>
            <a:lvl1pPr>
              <a:defRPr/>
            </a:lvl1pPr>
          </a:lstStyle>
          <a:p>
            <a:pPr>
              <a:defRPr/>
            </a:pPr>
            <a:endParaRPr lang="nl-NL" altLang="nl-NL"/>
          </a:p>
        </p:txBody>
      </p:sp>
      <p:sp>
        <p:nvSpPr>
          <p:cNvPr id="5"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20393112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2"/>
          <p:cNvSpPr>
            <a:spLocks noGrp="1"/>
          </p:cNvSpPr>
          <p:nvPr>
            <p:ph type="sldNum" sz="quarter" idx="10"/>
          </p:nvPr>
        </p:nvSpPr>
        <p:spPr/>
        <p:txBody>
          <a:bodyPr/>
          <a:lstStyle>
            <a:lvl1pPr>
              <a:defRPr/>
            </a:lvl1pPr>
          </a:lstStyle>
          <a:p>
            <a:pPr>
              <a:defRPr/>
            </a:pPr>
            <a:fld id="{D67E4DAD-8442-47B7-947C-C67DF732B317}" type="slidenum">
              <a:rPr lang="nl-NL" altLang="nl-NL"/>
              <a:pPr>
                <a:defRPr/>
              </a:pPr>
              <a:t>‹nr.›</a:t>
            </a:fld>
            <a:endParaRPr lang="nl-NL" altLang="nl-NL"/>
          </a:p>
        </p:txBody>
      </p:sp>
      <p:sp>
        <p:nvSpPr>
          <p:cNvPr id="3" name="Tijdelijke aanduiding voor datum 3"/>
          <p:cNvSpPr>
            <a:spLocks noGrp="1"/>
          </p:cNvSpPr>
          <p:nvPr>
            <p:ph type="dt" sz="half" idx="11"/>
          </p:nvPr>
        </p:nvSpPr>
        <p:spPr/>
        <p:txBody>
          <a:bodyPr/>
          <a:lstStyle>
            <a:lvl1pPr>
              <a:defRPr/>
            </a:lvl1pPr>
          </a:lstStyle>
          <a:p>
            <a:pPr>
              <a:defRPr/>
            </a:pPr>
            <a:endParaRPr lang="nl-NL" altLang="nl-NL"/>
          </a:p>
        </p:txBody>
      </p:sp>
      <p:sp>
        <p:nvSpPr>
          <p:cNvPr id="4"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41692554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4427" y="1341490"/>
            <a:ext cx="4011084" cy="719137"/>
          </a:xfrm>
        </p:spPr>
        <p:txBody>
          <a:bodyPr anchor="t"/>
          <a:lstStyle>
            <a:lvl1pPr algn="l">
              <a:defRPr sz="2700"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700"/>
            </a:lvl2pPr>
            <a:lvl3pPr>
              <a:defRPr sz="2400"/>
            </a:lvl3pPr>
            <a:lvl4pPr>
              <a:defRPr sz="2100"/>
            </a:lvl4pPr>
            <a:lvl5pPr>
              <a:defRPr sz="2100"/>
            </a:lvl5pPr>
            <a:lvl6pPr>
              <a:defRPr sz="2700"/>
            </a:lvl6pPr>
            <a:lvl7pPr>
              <a:defRPr sz="2700"/>
            </a:lvl7pPr>
            <a:lvl8pPr>
              <a:defRPr sz="2700"/>
            </a:lvl8pPr>
            <a:lvl9pPr>
              <a:defRPr sz="27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900"/>
            </a:lvl1pPr>
            <a:lvl2pPr marL="609011" indent="0">
              <a:buNone/>
              <a:defRPr sz="1600"/>
            </a:lvl2pPr>
            <a:lvl3pPr marL="1218090" indent="0">
              <a:buNone/>
              <a:defRPr sz="1300"/>
            </a:lvl3pPr>
            <a:lvl4pPr marL="1827122" indent="0">
              <a:buNone/>
              <a:defRPr sz="1200"/>
            </a:lvl4pPr>
            <a:lvl5pPr marL="2436178" indent="0">
              <a:buNone/>
              <a:defRPr sz="1200"/>
            </a:lvl5pPr>
            <a:lvl6pPr marL="3045188" indent="0">
              <a:buNone/>
              <a:defRPr sz="1200"/>
            </a:lvl6pPr>
            <a:lvl7pPr marL="3654199" indent="0">
              <a:buNone/>
              <a:defRPr sz="1200"/>
            </a:lvl7pPr>
            <a:lvl8pPr marL="4263253" indent="0">
              <a:buNone/>
              <a:defRPr sz="1200"/>
            </a:lvl8pPr>
            <a:lvl9pPr marL="4872292" indent="0">
              <a:buNone/>
              <a:defRPr sz="1200"/>
            </a:lvl9pPr>
          </a:lstStyle>
          <a:p>
            <a:pPr lvl="0"/>
            <a:r>
              <a:rPr lang="nl-NL"/>
              <a:t>Klik om de modelstijlen te bewerken</a:t>
            </a:r>
          </a:p>
        </p:txBody>
      </p:sp>
      <p:sp>
        <p:nvSpPr>
          <p:cNvPr id="5" name="Rectangle 6"/>
          <p:cNvSpPr>
            <a:spLocks noGrp="1" noChangeArrowheads="1"/>
          </p:cNvSpPr>
          <p:nvPr>
            <p:ph type="ftr" sz="quarter" idx="10"/>
          </p:nvPr>
        </p:nvSpPr>
        <p:spPr>
          <a:xfrm>
            <a:off x="5808147" y="6525687"/>
            <a:ext cx="4129617" cy="205316"/>
          </a:xfrm>
        </p:spPr>
        <p:txBody>
          <a:bodyPr/>
          <a:lstStyle>
            <a:lvl1pPr>
              <a:defRPr/>
            </a:lvl1pPr>
          </a:lstStyle>
          <a:p>
            <a:pPr>
              <a:defRPr/>
            </a:pPr>
            <a:r>
              <a:rPr lang="nl-NL" altLang="nl-NL"/>
              <a:t>BRO Basispresentaties | De Wet Bro</a:t>
            </a:r>
          </a:p>
        </p:txBody>
      </p:sp>
      <p:sp>
        <p:nvSpPr>
          <p:cNvPr id="6" name="Tijdelijke aanduiding voor dianummer 5"/>
          <p:cNvSpPr>
            <a:spLocks noGrp="1"/>
          </p:cNvSpPr>
          <p:nvPr>
            <p:ph type="sldNum" sz="quarter" idx="11"/>
          </p:nvPr>
        </p:nvSpPr>
        <p:spPr/>
        <p:txBody>
          <a:bodyPr/>
          <a:lstStyle>
            <a:lvl1pPr>
              <a:defRPr/>
            </a:lvl1pPr>
          </a:lstStyle>
          <a:p>
            <a:pPr>
              <a:defRPr/>
            </a:pPr>
            <a:fld id="{23F71A92-515E-4391-BABC-1845EC62E700}" type="slidenum">
              <a:rPr lang="nl-NL" altLang="nl-NL"/>
              <a:pPr>
                <a:defRPr/>
              </a:pPr>
              <a:t>‹nr.›</a:t>
            </a:fld>
            <a:endParaRPr lang="nl-NL" altLang="nl-NL"/>
          </a:p>
        </p:txBody>
      </p:sp>
      <p:sp>
        <p:nvSpPr>
          <p:cNvPr id="7" name="Tijdelijke aanduiding voor datum 6"/>
          <p:cNvSpPr>
            <a:spLocks noGrp="1"/>
          </p:cNvSpPr>
          <p:nvPr>
            <p:ph type="dt" sz="half" idx="12"/>
          </p:nvPr>
        </p:nvSpPr>
        <p:spPr/>
        <p:txBody>
          <a:bodyPr/>
          <a:lstStyle>
            <a:lvl1pPr>
              <a:defRPr/>
            </a:lvl1pPr>
          </a:lstStyle>
          <a:p>
            <a:pPr>
              <a:defRPr/>
            </a:pPr>
            <a:endParaRPr lang="nl-NL" altLang="nl-NL"/>
          </a:p>
        </p:txBody>
      </p:sp>
    </p:spTree>
    <p:extLst>
      <p:ext uri="{BB962C8B-B14F-4D97-AF65-F5344CB8AC3E}">
        <p14:creationId xmlns:p14="http://schemas.microsoft.com/office/powerpoint/2010/main" val="36473789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700" b="1"/>
            </a:lvl1pPr>
          </a:lstStyle>
          <a:p>
            <a:r>
              <a:rPr lang="nl-NL"/>
              <a:t>Klik om de stijl te bewerken</a:t>
            </a:r>
          </a:p>
        </p:txBody>
      </p:sp>
      <p:sp>
        <p:nvSpPr>
          <p:cNvPr id="3" name="Tijdelijke aanduiding voor afbeelding 2"/>
          <p:cNvSpPr>
            <a:spLocks noGrp="1"/>
          </p:cNvSpPr>
          <p:nvPr>
            <p:ph type="pic" idx="1"/>
          </p:nvPr>
        </p:nvSpPr>
        <p:spPr>
          <a:xfrm>
            <a:off x="2389717" y="1341489"/>
            <a:ext cx="7315200" cy="3386137"/>
          </a:xfrm>
        </p:spPr>
        <p:txBody>
          <a:bodyPr/>
          <a:lstStyle>
            <a:lvl1pPr marL="0" indent="0">
              <a:buNone/>
              <a:defRPr sz="2400"/>
            </a:lvl1pPr>
            <a:lvl2pPr marL="609011" indent="0">
              <a:buNone/>
              <a:defRPr sz="3700"/>
            </a:lvl2pPr>
            <a:lvl3pPr marL="1218090" indent="0">
              <a:buNone/>
              <a:defRPr sz="3200"/>
            </a:lvl3pPr>
            <a:lvl4pPr marL="1827122" indent="0">
              <a:buNone/>
              <a:defRPr sz="2700"/>
            </a:lvl4pPr>
            <a:lvl5pPr marL="2436178" indent="0">
              <a:buNone/>
              <a:defRPr sz="2700"/>
            </a:lvl5pPr>
            <a:lvl6pPr marL="3045188" indent="0">
              <a:buNone/>
              <a:defRPr sz="2700"/>
            </a:lvl6pPr>
            <a:lvl7pPr marL="3654199" indent="0">
              <a:buNone/>
              <a:defRPr sz="2700"/>
            </a:lvl7pPr>
            <a:lvl8pPr marL="4263253" indent="0">
              <a:buNone/>
              <a:defRPr sz="2700"/>
            </a:lvl8pPr>
            <a:lvl9pPr marL="4872292" indent="0">
              <a:buNone/>
              <a:defRPr sz="27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89"/>
            <a:ext cx="7315200" cy="804863"/>
          </a:xfrm>
        </p:spPr>
        <p:txBody>
          <a:bodyPr/>
          <a:lstStyle>
            <a:lvl1pPr marL="0" indent="0">
              <a:buNone/>
              <a:defRPr sz="1900"/>
            </a:lvl1pPr>
            <a:lvl2pPr marL="609011" indent="0">
              <a:buNone/>
              <a:defRPr sz="1600"/>
            </a:lvl2pPr>
            <a:lvl3pPr marL="1218090" indent="0">
              <a:buNone/>
              <a:defRPr sz="1300"/>
            </a:lvl3pPr>
            <a:lvl4pPr marL="1827122" indent="0">
              <a:buNone/>
              <a:defRPr sz="1200"/>
            </a:lvl4pPr>
            <a:lvl5pPr marL="2436178" indent="0">
              <a:buNone/>
              <a:defRPr sz="1200"/>
            </a:lvl5pPr>
            <a:lvl6pPr marL="3045188" indent="0">
              <a:buNone/>
              <a:defRPr sz="1200"/>
            </a:lvl6pPr>
            <a:lvl7pPr marL="3654199" indent="0">
              <a:buNone/>
              <a:defRPr sz="1200"/>
            </a:lvl7pPr>
            <a:lvl8pPr marL="4263253" indent="0">
              <a:buNone/>
              <a:defRPr sz="1200"/>
            </a:lvl8pPr>
            <a:lvl9pPr marL="4872292" indent="0">
              <a:buNone/>
              <a:defRPr sz="1200"/>
            </a:lvl9pPr>
          </a:lstStyle>
          <a:p>
            <a:pPr lvl="0"/>
            <a:r>
              <a:rPr lang="nl-NL"/>
              <a:t>Klik om de modelstijlen te bewerken</a:t>
            </a:r>
          </a:p>
        </p:txBody>
      </p:sp>
      <p:sp>
        <p:nvSpPr>
          <p:cNvPr id="5" name="Tijdelijke aanduiding voor dianummer 5"/>
          <p:cNvSpPr>
            <a:spLocks noGrp="1"/>
          </p:cNvSpPr>
          <p:nvPr>
            <p:ph type="sldNum" sz="quarter" idx="10"/>
          </p:nvPr>
        </p:nvSpPr>
        <p:spPr/>
        <p:txBody>
          <a:bodyPr/>
          <a:lstStyle>
            <a:lvl1pPr>
              <a:defRPr/>
            </a:lvl1pPr>
          </a:lstStyle>
          <a:p>
            <a:pPr>
              <a:defRPr/>
            </a:pPr>
            <a:fld id="{FD1D0291-0A72-4B71-8762-E3D5B11B2F1F}" type="slidenum">
              <a:rPr lang="nl-NL" altLang="nl-NL"/>
              <a:pPr>
                <a:defRPr/>
              </a:pPr>
              <a:t>‹nr.›</a:t>
            </a:fld>
            <a:endParaRPr lang="nl-NL" altLang="nl-NL"/>
          </a:p>
        </p:txBody>
      </p:sp>
      <p:sp>
        <p:nvSpPr>
          <p:cNvPr id="6" name="Tijdelijke aanduiding voor datum 6"/>
          <p:cNvSpPr>
            <a:spLocks noGrp="1"/>
          </p:cNvSpPr>
          <p:nvPr>
            <p:ph type="dt" sz="half" idx="11"/>
          </p:nvPr>
        </p:nvSpPr>
        <p:spPr/>
        <p:txBody>
          <a:bodyPr/>
          <a:lstStyle>
            <a:lvl1pPr>
              <a:defRPr/>
            </a:lvl1pPr>
          </a:lstStyle>
          <a:p>
            <a:pPr>
              <a:defRPr/>
            </a:pPr>
            <a:endParaRPr lang="nl-NL" altLang="nl-NL"/>
          </a:p>
        </p:txBody>
      </p:sp>
      <p:sp>
        <p:nvSpPr>
          <p:cNvPr id="7" name="Rectangle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0693971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7A25E18F-CDD0-4C61-92CF-06F005F5487E}"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12895627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2" y="1341489"/>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1" y="1341489"/>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4"/>
          <p:cNvSpPr>
            <a:spLocks noGrp="1"/>
          </p:cNvSpPr>
          <p:nvPr>
            <p:ph type="sldNum" sz="quarter" idx="10"/>
          </p:nvPr>
        </p:nvSpPr>
        <p:spPr/>
        <p:txBody>
          <a:bodyPr/>
          <a:lstStyle>
            <a:lvl1pPr>
              <a:defRPr/>
            </a:lvl1pPr>
          </a:lstStyle>
          <a:p>
            <a:pPr>
              <a:defRPr/>
            </a:pPr>
            <a:fld id="{EA352C4B-293E-49EC-A9EE-4CC8C6EFAF0E}" type="slidenum">
              <a:rPr lang="nl-NL" altLang="nl-NL"/>
              <a:pPr>
                <a:defRPr/>
              </a:pPr>
              <a:t>‹nr.›</a:t>
            </a:fld>
            <a:endParaRPr lang="nl-NL" altLang="nl-NL"/>
          </a:p>
        </p:txBody>
      </p:sp>
      <p:sp>
        <p:nvSpPr>
          <p:cNvPr id="5" name="Tijdelijke aanduiding voor datum 5"/>
          <p:cNvSpPr>
            <a:spLocks noGrp="1"/>
          </p:cNvSpPr>
          <p:nvPr>
            <p:ph type="dt" sz="half" idx="11"/>
          </p:nvPr>
        </p:nvSpPr>
        <p:spPr/>
        <p:txBody>
          <a:bodyPr/>
          <a:lstStyle>
            <a:lvl1pPr>
              <a:defRPr/>
            </a:lvl1pPr>
          </a:lstStyle>
          <a:p>
            <a:pPr>
              <a:defRPr/>
            </a:pPr>
            <a:endParaRPr lang="nl-NL" altLang="nl-NL"/>
          </a:p>
        </p:txBody>
      </p:sp>
      <p:sp>
        <p:nvSpPr>
          <p:cNvPr id="6" name="Footer Placeholder 6"/>
          <p:cNvSpPr>
            <a:spLocks noGrp="1" noChangeArrowheads="1"/>
          </p:cNvSpPr>
          <p:nvPr>
            <p:ph type="ftr" sz="quarter" idx="12"/>
          </p:nvPr>
        </p:nvSpPr>
        <p:spPr>
          <a:xfrm>
            <a:off x="5808147" y="6525687"/>
            <a:ext cx="4129617" cy="205316"/>
          </a:xfrm>
        </p:spPr>
        <p:txBody>
          <a:bodyPr/>
          <a:lstStyle>
            <a:lvl1pPr>
              <a:defRPr/>
            </a:lvl1pPr>
          </a:lstStyle>
          <a:p>
            <a:pPr>
              <a:defRPr/>
            </a:pPr>
            <a:r>
              <a:rPr lang="nl-NL" altLang="nl-NL"/>
              <a:t>BRO Basispresentaties | De Wet Bro</a:t>
            </a:r>
          </a:p>
        </p:txBody>
      </p:sp>
    </p:spTree>
    <p:extLst>
      <p:ext uri="{BB962C8B-B14F-4D97-AF65-F5344CB8AC3E}">
        <p14:creationId xmlns:p14="http://schemas.microsoft.com/office/powerpoint/2010/main" val="77791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1.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2.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3.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theme" Target="../theme/theme14.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215.xml"/><Relationship Id="rId18" Type="http://schemas.openxmlformats.org/officeDocument/2006/relationships/slideLayout" Target="../slideLayouts/slideLayout220.xml"/><Relationship Id="rId26" Type="http://schemas.openxmlformats.org/officeDocument/2006/relationships/slideLayout" Target="../slideLayouts/slideLayout228.xml"/><Relationship Id="rId21" Type="http://schemas.openxmlformats.org/officeDocument/2006/relationships/slideLayout" Target="../slideLayouts/slideLayout223.xml"/><Relationship Id="rId34" Type="http://schemas.openxmlformats.org/officeDocument/2006/relationships/slideLayout" Target="../slideLayouts/slideLayout236.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5" Type="http://schemas.openxmlformats.org/officeDocument/2006/relationships/slideLayout" Target="../slideLayouts/slideLayout227.xml"/><Relationship Id="rId33" Type="http://schemas.openxmlformats.org/officeDocument/2006/relationships/slideLayout" Target="../slideLayouts/slideLayout235.xml"/><Relationship Id="rId38" Type="http://schemas.openxmlformats.org/officeDocument/2006/relationships/image" Target="../media/image5.png"/><Relationship Id="rId2" Type="http://schemas.openxmlformats.org/officeDocument/2006/relationships/slideLayout" Target="../slideLayouts/slideLayout204.xml"/><Relationship Id="rId16" Type="http://schemas.openxmlformats.org/officeDocument/2006/relationships/slideLayout" Target="../slideLayouts/slideLayout218.xml"/><Relationship Id="rId20" Type="http://schemas.openxmlformats.org/officeDocument/2006/relationships/slideLayout" Target="../slideLayouts/slideLayout222.xml"/><Relationship Id="rId29" Type="http://schemas.openxmlformats.org/officeDocument/2006/relationships/slideLayout" Target="../slideLayouts/slideLayout231.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24" Type="http://schemas.openxmlformats.org/officeDocument/2006/relationships/slideLayout" Target="../slideLayouts/slideLayout226.xml"/><Relationship Id="rId32" Type="http://schemas.openxmlformats.org/officeDocument/2006/relationships/slideLayout" Target="../slideLayouts/slideLayout234.xml"/><Relationship Id="rId37" Type="http://schemas.openxmlformats.org/officeDocument/2006/relationships/theme" Target="../theme/theme15.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23" Type="http://schemas.openxmlformats.org/officeDocument/2006/relationships/slideLayout" Target="../slideLayouts/slideLayout225.xml"/><Relationship Id="rId28" Type="http://schemas.openxmlformats.org/officeDocument/2006/relationships/slideLayout" Target="../slideLayouts/slideLayout230.xml"/><Relationship Id="rId36" Type="http://schemas.openxmlformats.org/officeDocument/2006/relationships/slideLayout" Target="../slideLayouts/slideLayout238.xml"/><Relationship Id="rId10" Type="http://schemas.openxmlformats.org/officeDocument/2006/relationships/slideLayout" Target="../slideLayouts/slideLayout212.xml"/><Relationship Id="rId19" Type="http://schemas.openxmlformats.org/officeDocument/2006/relationships/slideLayout" Target="../slideLayouts/slideLayout221.xml"/><Relationship Id="rId31" Type="http://schemas.openxmlformats.org/officeDocument/2006/relationships/slideLayout" Target="../slideLayouts/slideLayout233.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 Id="rId22" Type="http://schemas.openxmlformats.org/officeDocument/2006/relationships/slideLayout" Target="../slideLayouts/slideLayout224.xml"/><Relationship Id="rId27" Type="http://schemas.openxmlformats.org/officeDocument/2006/relationships/slideLayout" Target="../slideLayouts/slideLayout229.xml"/><Relationship Id="rId30" Type="http://schemas.openxmlformats.org/officeDocument/2006/relationships/slideLayout" Target="../slideLayouts/slideLayout232.xml"/><Relationship Id="rId35" Type="http://schemas.openxmlformats.org/officeDocument/2006/relationships/slideLayout" Target="../slideLayouts/slideLayout237.xml"/><Relationship Id="rId8" Type="http://schemas.openxmlformats.org/officeDocument/2006/relationships/slideLayout" Target="../slideLayouts/slideLayout210.xml"/><Relationship Id="rId3"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image" Target="../media/image5.png"/><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theme" Target="../theme/theme4.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3.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5.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6" Type="http://schemas.openxmlformats.org/officeDocument/2006/relationships/image" Target="../media/image3.pn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7.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6" Type="http://schemas.openxmlformats.org/officeDocument/2006/relationships/image" Target="../media/image3.pn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theme" Target="../theme/theme8.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image" Target="../media/image3.png"/><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4"/>
            <a:ext cx="12192000" cy="1011239"/>
          </a:xfrm>
          <a:prstGeom prst="rect">
            <a:avLst/>
          </a:prstGeom>
          <a:solidFill>
            <a:srgbClr val="007BC7"/>
          </a:solidFill>
          <a:ln w="9525">
            <a:noFill/>
            <a:miter lim="800000"/>
            <a:headEnd/>
            <a:tailEnd/>
          </a:ln>
          <a:effectLst/>
        </p:spPr>
        <p:txBody>
          <a:bodyPr wrap="none" lIns="121789" tIns="60894" rIns="121789" bIns="60894" anchor="ctr"/>
          <a:lstStyle/>
          <a:p>
            <a:pPr fontAlgn="base">
              <a:spcBef>
                <a:spcPct val="0"/>
              </a:spcBef>
              <a:spcAft>
                <a:spcPct val="0"/>
              </a:spcAft>
            </a:pPr>
            <a:endParaRPr lang="nl-NL" sz="3200">
              <a:solidFill>
                <a:srgbClr val="000000"/>
              </a:solidFill>
              <a:latin typeface="Times New Roman" charset="0"/>
            </a:endParaRPr>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lIns="121789" tIns="60894" rIns="121789" bIns="60894" anchor="ctr"/>
          <a:lstStyle/>
          <a:p>
            <a:pPr fontAlgn="base">
              <a:spcBef>
                <a:spcPct val="0"/>
              </a:spcBef>
              <a:spcAft>
                <a:spcPct val="0"/>
              </a:spcAft>
            </a:pPr>
            <a:endParaRPr lang="nl-NL" sz="3200">
              <a:solidFill>
                <a:srgbClr val="000000"/>
              </a:solidFill>
              <a:latin typeface="Times New Roman" charset="0"/>
            </a:endParaRPr>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2005"/>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00">
                <a:solidFill>
                  <a:srgbClr val="FFFFFF"/>
                </a:solidFill>
                <a:latin typeface="+mn-lt"/>
                <a:cs typeface="Arial" charset="0"/>
              </a:defRPr>
            </a:lvl1pPr>
          </a:lstStyle>
          <a:p>
            <a:pPr fontAlgn="base">
              <a:spcBef>
                <a:spcPct val="0"/>
              </a:spcBef>
              <a:spcAft>
                <a:spcPct val="0"/>
              </a:spcAft>
            </a:pPr>
            <a:fld id="{A7767DB5-9DBB-4547-9226-1DA966EC9086}" type="slidenum">
              <a:rPr lang="nl-NL"/>
              <a:pPr fontAlgn="base">
                <a:spcBef>
                  <a:spcPct val="0"/>
                </a:spcBef>
                <a:spcAft>
                  <a:spcPct val="0"/>
                </a:spcAft>
              </a:pPr>
              <a:t>‹nr.›</a:t>
            </a:fld>
            <a:endParaRPr lang="nl-NL"/>
          </a:p>
        </p:txBody>
      </p:sp>
      <p:sp>
        <p:nvSpPr>
          <p:cNvPr id="11" name="shpTitel"/>
          <p:cNvSpPr>
            <a:spLocks noGrp="1" noChangeArrowheads="1"/>
          </p:cNvSpPr>
          <p:nvPr>
            <p:ph type="dt" sz="half" idx="2"/>
          </p:nvPr>
        </p:nvSpPr>
        <p:spPr bwMode="auto">
          <a:xfrm>
            <a:off x="9685938" y="6612005"/>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09704" eaLnBrk="0" hangingPunct="0">
              <a:defRPr sz="1300">
                <a:solidFill>
                  <a:srgbClr val="FFFFFF"/>
                </a:solidFill>
                <a:latin typeface="+mn-lt"/>
                <a:cs typeface="Arial" charset="0"/>
              </a:defRPr>
            </a:lvl1pPr>
          </a:lstStyle>
          <a:p>
            <a:pPr fontAlgn="base">
              <a:spcBef>
                <a:spcPct val="0"/>
              </a:spcBef>
              <a:spcAft>
                <a:spcPct val="0"/>
              </a:spcAft>
            </a:pPr>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2" y="68"/>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704" eaLnBrk="0" hangingPunct="0">
              <a:defRPr sz="1300">
                <a:solidFill>
                  <a:srgbClr val="FFFFFF"/>
                </a:solidFill>
                <a:latin typeface="+mn-lt"/>
                <a:cs typeface="Arial" charset="0"/>
              </a:defRPr>
            </a:lvl1pPr>
          </a:lstStyle>
          <a:p>
            <a:pPr fontAlgn="base">
              <a:spcBef>
                <a:spcPct val="0"/>
              </a:spcBef>
              <a:spcAft>
                <a:spcPct val="0"/>
              </a:spcAft>
            </a:pPr>
            <a:r>
              <a:rPr lang="nl-NL"/>
              <a:t>BRO Basispresentaties | De Wet Bro</a:t>
            </a:r>
          </a:p>
        </p:txBody>
      </p:sp>
    </p:spTree>
    <p:extLst>
      <p:ext uri="{BB962C8B-B14F-4D97-AF65-F5344CB8AC3E}">
        <p14:creationId xmlns:p14="http://schemas.microsoft.com/office/powerpoint/2010/main" val="3984697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spcBef>
          <a:spcPct val="0"/>
        </a:spcBef>
        <a:spcAft>
          <a:spcPct val="0"/>
        </a:spcAft>
        <a:defRPr sz="3500">
          <a:solidFill>
            <a:srgbClr val="CC003D"/>
          </a:solidFill>
          <a:latin typeface="+mj-lt"/>
          <a:ea typeface="+mj-ea"/>
          <a:cs typeface="+mj-cs"/>
        </a:defRPr>
      </a:lvl1pPr>
      <a:lvl2pPr algn="l" rtl="0" eaLnBrk="1" fontAlgn="base" hangingPunct="1">
        <a:spcBef>
          <a:spcPct val="0"/>
        </a:spcBef>
        <a:spcAft>
          <a:spcPct val="0"/>
        </a:spcAft>
        <a:defRPr sz="3500">
          <a:solidFill>
            <a:srgbClr val="CC003D"/>
          </a:solidFill>
          <a:latin typeface="Verdana" pitchFamily="34" charset="0"/>
        </a:defRPr>
      </a:lvl2pPr>
      <a:lvl3pPr algn="l" rtl="0" eaLnBrk="1" fontAlgn="base" hangingPunct="1">
        <a:spcBef>
          <a:spcPct val="0"/>
        </a:spcBef>
        <a:spcAft>
          <a:spcPct val="0"/>
        </a:spcAft>
        <a:defRPr sz="3500">
          <a:solidFill>
            <a:srgbClr val="CC003D"/>
          </a:solidFill>
          <a:latin typeface="Verdana" pitchFamily="34" charset="0"/>
        </a:defRPr>
      </a:lvl3pPr>
      <a:lvl4pPr algn="l" rtl="0" eaLnBrk="1" fontAlgn="base" hangingPunct="1">
        <a:spcBef>
          <a:spcPct val="0"/>
        </a:spcBef>
        <a:spcAft>
          <a:spcPct val="0"/>
        </a:spcAft>
        <a:defRPr sz="3500">
          <a:solidFill>
            <a:srgbClr val="CC003D"/>
          </a:solidFill>
          <a:latin typeface="Verdana" pitchFamily="34" charset="0"/>
        </a:defRPr>
      </a:lvl4pPr>
      <a:lvl5pPr algn="l" rtl="0" eaLnBrk="1" fontAlgn="base" hangingPunct="1">
        <a:spcBef>
          <a:spcPct val="0"/>
        </a:spcBef>
        <a:spcAft>
          <a:spcPct val="0"/>
        </a:spcAft>
        <a:defRPr sz="3500">
          <a:solidFill>
            <a:srgbClr val="CC003D"/>
          </a:solidFill>
          <a:latin typeface="Verdana" pitchFamily="34" charset="0"/>
        </a:defRPr>
      </a:lvl5pPr>
      <a:lvl6pPr marL="608819" algn="l" rtl="0" eaLnBrk="1" fontAlgn="base" hangingPunct="1">
        <a:spcBef>
          <a:spcPct val="0"/>
        </a:spcBef>
        <a:spcAft>
          <a:spcPct val="0"/>
        </a:spcAft>
        <a:defRPr sz="3500">
          <a:solidFill>
            <a:srgbClr val="CC003D"/>
          </a:solidFill>
          <a:latin typeface="Verdana" pitchFamily="34" charset="0"/>
        </a:defRPr>
      </a:lvl6pPr>
      <a:lvl7pPr marL="1217730" algn="l" rtl="0" eaLnBrk="1" fontAlgn="base" hangingPunct="1">
        <a:spcBef>
          <a:spcPct val="0"/>
        </a:spcBef>
        <a:spcAft>
          <a:spcPct val="0"/>
        </a:spcAft>
        <a:defRPr sz="3500">
          <a:solidFill>
            <a:srgbClr val="CC003D"/>
          </a:solidFill>
          <a:latin typeface="Verdana" pitchFamily="34" charset="0"/>
        </a:defRPr>
      </a:lvl7pPr>
      <a:lvl8pPr marL="1826578" algn="l" rtl="0" eaLnBrk="1" fontAlgn="base" hangingPunct="1">
        <a:spcBef>
          <a:spcPct val="0"/>
        </a:spcBef>
        <a:spcAft>
          <a:spcPct val="0"/>
        </a:spcAft>
        <a:defRPr sz="3500">
          <a:solidFill>
            <a:srgbClr val="CC003D"/>
          </a:solidFill>
          <a:latin typeface="Verdana" pitchFamily="34" charset="0"/>
        </a:defRPr>
      </a:lvl8pPr>
      <a:lvl9pPr marL="2435458" algn="l" rtl="0" eaLnBrk="1" fontAlgn="base" hangingPunct="1">
        <a:spcBef>
          <a:spcPct val="0"/>
        </a:spcBef>
        <a:spcAft>
          <a:spcPct val="0"/>
        </a:spcAft>
        <a:defRPr sz="3500">
          <a:solidFill>
            <a:srgbClr val="CC003D"/>
          </a:solidFill>
          <a:latin typeface="Verdana" pitchFamily="34" charset="0"/>
        </a:defRPr>
      </a:lvl9pPr>
    </p:titleStyle>
    <p:bodyStyle>
      <a:lvl1pPr marL="456615" indent="-456615" algn="l" rtl="0" eaLnBrk="1" fontAlgn="base" hangingPunct="1">
        <a:spcBef>
          <a:spcPct val="20000"/>
        </a:spcBef>
        <a:spcAft>
          <a:spcPct val="0"/>
        </a:spcAft>
        <a:buChar char="•"/>
        <a:defRPr>
          <a:solidFill>
            <a:schemeClr val="tx1"/>
          </a:solidFill>
          <a:latin typeface="+mn-lt"/>
          <a:ea typeface="+mn-ea"/>
          <a:cs typeface="+mn-cs"/>
        </a:defRPr>
      </a:lvl1pPr>
      <a:lvl2pPr marL="989422" indent="-380542" algn="l" rtl="0" eaLnBrk="1" fontAlgn="base" hangingPunct="1">
        <a:spcBef>
          <a:spcPct val="20000"/>
        </a:spcBef>
        <a:spcAft>
          <a:spcPct val="0"/>
        </a:spcAft>
        <a:buChar char="–"/>
        <a:defRPr>
          <a:solidFill>
            <a:schemeClr val="tx1"/>
          </a:solidFill>
          <a:latin typeface="+mn-lt"/>
        </a:defRPr>
      </a:lvl2pPr>
      <a:lvl3pPr marL="1522139" indent="-304408" algn="l" rtl="0" eaLnBrk="1" fontAlgn="base" hangingPunct="1">
        <a:spcBef>
          <a:spcPct val="20000"/>
        </a:spcBef>
        <a:spcAft>
          <a:spcPct val="0"/>
        </a:spcAft>
        <a:buChar char="•"/>
        <a:defRPr>
          <a:solidFill>
            <a:schemeClr val="tx1"/>
          </a:solidFill>
          <a:latin typeface="+mn-lt"/>
        </a:defRPr>
      </a:lvl3pPr>
      <a:lvl4pPr marL="2130987" indent="-304408" algn="l" rtl="0" eaLnBrk="1" fontAlgn="base" hangingPunct="1">
        <a:spcBef>
          <a:spcPct val="20000"/>
        </a:spcBef>
        <a:spcAft>
          <a:spcPct val="0"/>
        </a:spcAft>
        <a:buChar char="–"/>
        <a:defRPr>
          <a:solidFill>
            <a:schemeClr val="tx1"/>
          </a:solidFill>
          <a:latin typeface="+mn-lt"/>
        </a:defRPr>
      </a:lvl4pPr>
      <a:lvl5pPr marL="2739866" indent="-304408" algn="l" rtl="0" eaLnBrk="1" fontAlgn="base" hangingPunct="1">
        <a:spcBef>
          <a:spcPct val="20000"/>
        </a:spcBef>
        <a:spcAft>
          <a:spcPct val="0"/>
        </a:spcAft>
        <a:buChar char="»"/>
        <a:defRPr>
          <a:solidFill>
            <a:schemeClr val="tx1"/>
          </a:solidFill>
          <a:latin typeface="+mn-lt"/>
        </a:defRPr>
      </a:lvl5pPr>
      <a:lvl6pPr marL="3348684" indent="-304408" algn="l" rtl="0" eaLnBrk="1" fontAlgn="base" hangingPunct="1">
        <a:spcBef>
          <a:spcPct val="20000"/>
        </a:spcBef>
        <a:spcAft>
          <a:spcPct val="0"/>
        </a:spcAft>
        <a:buChar char="»"/>
        <a:defRPr>
          <a:solidFill>
            <a:schemeClr val="tx1"/>
          </a:solidFill>
          <a:latin typeface="+mn-lt"/>
        </a:defRPr>
      </a:lvl6pPr>
      <a:lvl7pPr marL="3957565" indent="-304408" algn="l" rtl="0" eaLnBrk="1" fontAlgn="base" hangingPunct="1">
        <a:spcBef>
          <a:spcPct val="20000"/>
        </a:spcBef>
        <a:spcAft>
          <a:spcPct val="0"/>
        </a:spcAft>
        <a:buChar char="»"/>
        <a:defRPr>
          <a:solidFill>
            <a:schemeClr val="tx1"/>
          </a:solidFill>
          <a:latin typeface="+mn-lt"/>
        </a:defRPr>
      </a:lvl7pPr>
      <a:lvl8pPr marL="4566415" indent="-304408" algn="l" rtl="0" eaLnBrk="1" fontAlgn="base" hangingPunct="1">
        <a:spcBef>
          <a:spcPct val="20000"/>
        </a:spcBef>
        <a:spcAft>
          <a:spcPct val="0"/>
        </a:spcAft>
        <a:buChar char="»"/>
        <a:defRPr>
          <a:solidFill>
            <a:schemeClr val="tx1"/>
          </a:solidFill>
          <a:latin typeface="+mn-lt"/>
        </a:defRPr>
      </a:lvl8pPr>
      <a:lvl9pPr marL="5175263" indent="-304408"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7730" rtl="0" eaLnBrk="1" latinLnBrk="0" hangingPunct="1">
        <a:defRPr sz="2400" kern="1200">
          <a:solidFill>
            <a:schemeClr val="tx1"/>
          </a:solidFill>
          <a:latin typeface="+mn-lt"/>
          <a:ea typeface="+mn-ea"/>
          <a:cs typeface="+mn-cs"/>
        </a:defRPr>
      </a:lvl1pPr>
      <a:lvl2pPr marL="608819" algn="l" defTabSz="1217730" rtl="0" eaLnBrk="1" latinLnBrk="0" hangingPunct="1">
        <a:defRPr sz="2400" kern="1200">
          <a:solidFill>
            <a:schemeClr val="tx1"/>
          </a:solidFill>
          <a:latin typeface="+mn-lt"/>
          <a:ea typeface="+mn-ea"/>
          <a:cs typeface="+mn-cs"/>
        </a:defRPr>
      </a:lvl2pPr>
      <a:lvl3pPr marL="1217730" algn="l" defTabSz="1217730" rtl="0" eaLnBrk="1" latinLnBrk="0" hangingPunct="1">
        <a:defRPr sz="2400" kern="1200">
          <a:solidFill>
            <a:schemeClr val="tx1"/>
          </a:solidFill>
          <a:latin typeface="+mn-lt"/>
          <a:ea typeface="+mn-ea"/>
          <a:cs typeface="+mn-cs"/>
        </a:defRPr>
      </a:lvl3pPr>
      <a:lvl4pPr marL="1826578" algn="l" defTabSz="1217730" rtl="0" eaLnBrk="1" latinLnBrk="0" hangingPunct="1">
        <a:defRPr sz="2400" kern="1200">
          <a:solidFill>
            <a:schemeClr val="tx1"/>
          </a:solidFill>
          <a:latin typeface="+mn-lt"/>
          <a:ea typeface="+mn-ea"/>
          <a:cs typeface="+mn-cs"/>
        </a:defRPr>
      </a:lvl4pPr>
      <a:lvl5pPr marL="2435458" algn="l" defTabSz="1217730" rtl="0" eaLnBrk="1" latinLnBrk="0" hangingPunct="1">
        <a:defRPr sz="2400" kern="1200">
          <a:solidFill>
            <a:schemeClr val="tx1"/>
          </a:solidFill>
          <a:latin typeface="+mn-lt"/>
          <a:ea typeface="+mn-ea"/>
          <a:cs typeface="+mn-cs"/>
        </a:defRPr>
      </a:lvl5pPr>
      <a:lvl6pPr marL="3044276" algn="l" defTabSz="1217730" rtl="0" eaLnBrk="1" latinLnBrk="0" hangingPunct="1">
        <a:defRPr sz="2400" kern="1200">
          <a:solidFill>
            <a:schemeClr val="tx1"/>
          </a:solidFill>
          <a:latin typeface="+mn-lt"/>
          <a:ea typeface="+mn-ea"/>
          <a:cs typeface="+mn-cs"/>
        </a:defRPr>
      </a:lvl6pPr>
      <a:lvl7pPr marL="3653095" algn="l" defTabSz="1217730" rtl="0" eaLnBrk="1" latinLnBrk="0" hangingPunct="1">
        <a:defRPr sz="2400" kern="1200">
          <a:solidFill>
            <a:schemeClr val="tx1"/>
          </a:solidFill>
          <a:latin typeface="+mn-lt"/>
          <a:ea typeface="+mn-ea"/>
          <a:cs typeface="+mn-cs"/>
        </a:defRPr>
      </a:lvl7pPr>
      <a:lvl8pPr marL="4261973" algn="l" defTabSz="1217730" rtl="0" eaLnBrk="1" latinLnBrk="0" hangingPunct="1">
        <a:defRPr sz="2400" kern="1200">
          <a:solidFill>
            <a:schemeClr val="tx1"/>
          </a:solidFill>
          <a:latin typeface="+mn-lt"/>
          <a:ea typeface="+mn-ea"/>
          <a:cs typeface="+mn-cs"/>
        </a:defRPr>
      </a:lvl8pPr>
      <a:lvl9pPr marL="4870836" algn="l" defTabSz="121773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4"/>
            <a:ext cx="12192000" cy="1011239"/>
          </a:xfrm>
          <a:prstGeom prst="rect">
            <a:avLst/>
          </a:prstGeom>
          <a:solidFill>
            <a:srgbClr val="007BC7"/>
          </a:solidFill>
          <a:ln w="9525">
            <a:noFill/>
            <a:miter lim="800000"/>
            <a:headEnd/>
            <a:tailEnd/>
          </a:ln>
          <a:effectLst/>
        </p:spPr>
        <p:txBody>
          <a:bodyPr wrap="none" lIns="121893" tIns="60946" rIns="121893" bIns="60946" anchor="ctr"/>
          <a:lstStyle/>
          <a:p>
            <a:pPr defTabSz="914196" fontAlgn="base">
              <a:spcBef>
                <a:spcPct val="0"/>
              </a:spcBef>
              <a:spcAft>
                <a:spcPct val="0"/>
              </a:spcAft>
            </a:pPr>
            <a:endParaRPr lang="nl-NL" sz="3200">
              <a:solidFill>
                <a:srgbClr val="000000"/>
              </a:solidFill>
              <a:latin typeface="Times New Roman" charset="0"/>
            </a:endParaRPr>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lIns="121893" tIns="60946" rIns="121893" bIns="60946" anchor="ctr"/>
          <a:lstStyle/>
          <a:p>
            <a:pPr defTabSz="914196" fontAlgn="base">
              <a:spcBef>
                <a:spcPct val="0"/>
              </a:spcBef>
              <a:spcAft>
                <a:spcPct val="0"/>
              </a:spcAft>
            </a:pPr>
            <a:endParaRPr lang="nl-NL" sz="3200">
              <a:solidFill>
                <a:srgbClr val="000000"/>
              </a:solidFill>
              <a:latin typeface="Times New Roman" charset="0"/>
            </a:endParaRPr>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53"/>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00">
                <a:solidFill>
                  <a:srgbClr val="FFFFFF"/>
                </a:solidFill>
                <a:latin typeface="+mn-lt"/>
                <a:cs typeface="Arial" charset="0"/>
              </a:defRPr>
            </a:lvl1pPr>
          </a:lstStyle>
          <a:p>
            <a:pPr defTabSz="914196" fontAlgn="base">
              <a:spcBef>
                <a:spcPct val="0"/>
              </a:spcBef>
              <a:spcAft>
                <a:spcPct val="0"/>
              </a:spcAft>
            </a:pPr>
            <a:fld id="{A7767DB5-9DBB-4547-9226-1DA966EC9086}" type="slidenum">
              <a:rPr lang="nl-NL" smtClean="0"/>
              <a:pPr defTabSz="914196" fontAlgn="base">
                <a:spcBef>
                  <a:spcPct val="0"/>
                </a:spcBef>
                <a:spcAft>
                  <a:spcPct val="0"/>
                </a:spcAft>
              </a:pPr>
              <a:t>‹nr.›</a:t>
            </a:fld>
            <a:endParaRPr lang="nl-NL"/>
          </a:p>
        </p:txBody>
      </p:sp>
      <p:sp>
        <p:nvSpPr>
          <p:cNvPr id="11" name="shpTitel"/>
          <p:cNvSpPr>
            <a:spLocks noGrp="1" noChangeArrowheads="1"/>
          </p:cNvSpPr>
          <p:nvPr>
            <p:ph type="dt" sz="half" idx="2"/>
          </p:nvPr>
        </p:nvSpPr>
        <p:spPr bwMode="auto">
          <a:xfrm>
            <a:off x="9685886" y="6611953"/>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10484" eaLnBrk="0" hangingPunct="0">
              <a:defRPr sz="1300">
                <a:solidFill>
                  <a:srgbClr val="FFFFFF"/>
                </a:solidFill>
                <a:latin typeface="+mn-lt"/>
                <a:cs typeface="Arial" charset="0"/>
              </a:defRPr>
            </a:lvl1pPr>
          </a:lstStyle>
          <a:p>
            <a:pPr fontAlgn="base">
              <a:spcBef>
                <a:spcPct val="0"/>
              </a:spcBef>
              <a:spcAft>
                <a:spcPct val="0"/>
              </a:spcAft>
            </a:pPr>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2" y="16"/>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484" eaLnBrk="0" hangingPunct="0">
              <a:defRPr sz="1300">
                <a:solidFill>
                  <a:srgbClr val="FFFFFF"/>
                </a:solidFill>
                <a:latin typeface="+mn-lt"/>
                <a:cs typeface="Arial" charset="0"/>
              </a:defRPr>
            </a:lvl1pPr>
          </a:lstStyle>
          <a:p>
            <a:pPr fontAlgn="base">
              <a:spcBef>
                <a:spcPct val="0"/>
              </a:spcBef>
              <a:spcAft>
                <a:spcPct val="0"/>
              </a:spcAft>
            </a:pPr>
            <a:r>
              <a:rPr lang="nl-NL"/>
              <a:t>BRO Basispresentaties | De Wet Bro</a:t>
            </a:r>
          </a:p>
        </p:txBody>
      </p:sp>
    </p:spTree>
    <p:extLst>
      <p:ext uri="{BB962C8B-B14F-4D97-AF65-F5344CB8AC3E}">
        <p14:creationId xmlns:p14="http://schemas.microsoft.com/office/powerpoint/2010/main" val="337871985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hf hdr="0" dt="0"/>
  <p:txStyles>
    <p:titleStyle>
      <a:lvl1pPr algn="l" rtl="0" eaLnBrk="1" fontAlgn="base" hangingPunct="1">
        <a:spcBef>
          <a:spcPct val="0"/>
        </a:spcBef>
        <a:spcAft>
          <a:spcPct val="0"/>
        </a:spcAft>
        <a:defRPr sz="3500">
          <a:solidFill>
            <a:srgbClr val="CC003D"/>
          </a:solidFill>
          <a:latin typeface="+mj-lt"/>
          <a:ea typeface="+mj-ea"/>
          <a:cs typeface="+mj-cs"/>
        </a:defRPr>
      </a:lvl1pPr>
      <a:lvl2pPr algn="l" rtl="0" eaLnBrk="1" fontAlgn="base" hangingPunct="1">
        <a:spcBef>
          <a:spcPct val="0"/>
        </a:spcBef>
        <a:spcAft>
          <a:spcPct val="0"/>
        </a:spcAft>
        <a:defRPr sz="3500">
          <a:solidFill>
            <a:srgbClr val="CC003D"/>
          </a:solidFill>
          <a:latin typeface="Verdana" pitchFamily="34" charset="0"/>
        </a:defRPr>
      </a:lvl2pPr>
      <a:lvl3pPr algn="l" rtl="0" eaLnBrk="1" fontAlgn="base" hangingPunct="1">
        <a:spcBef>
          <a:spcPct val="0"/>
        </a:spcBef>
        <a:spcAft>
          <a:spcPct val="0"/>
        </a:spcAft>
        <a:defRPr sz="3500">
          <a:solidFill>
            <a:srgbClr val="CC003D"/>
          </a:solidFill>
          <a:latin typeface="Verdana" pitchFamily="34" charset="0"/>
        </a:defRPr>
      </a:lvl3pPr>
      <a:lvl4pPr algn="l" rtl="0" eaLnBrk="1" fontAlgn="base" hangingPunct="1">
        <a:spcBef>
          <a:spcPct val="0"/>
        </a:spcBef>
        <a:spcAft>
          <a:spcPct val="0"/>
        </a:spcAft>
        <a:defRPr sz="3500">
          <a:solidFill>
            <a:srgbClr val="CC003D"/>
          </a:solidFill>
          <a:latin typeface="Verdana" pitchFamily="34" charset="0"/>
        </a:defRPr>
      </a:lvl4pPr>
      <a:lvl5pPr algn="l" rtl="0" eaLnBrk="1" fontAlgn="base" hangingPunct="1">
        <a:spcBef>
          <a:spcPct val="0"/>
        </a:spcBef>
        <a:spcAft>
          <a:spcPct val="0"/>
        </a:spcAft>
        <a:defRPr sz="3500">
          <a:solidFill>
            <a:srgbClr val="CC003D"/>
          </a:solidFill>
          <a:latin typeface="Verdana" pitchFamily="34" charset="0"/>
        </a:defRPr>
      </a:lvl5pPr>
      <a:lvl6pPr marL="609443" algn="l" rtl="0" eaLnBrk="1" fontAlgn="base" hangingPunct="1">
        <a:spcBef>
          <a:spcPct val="0"/>
        </a:spcBef>
        <a:spcAft>
          <a:spcPct val="0"/>
        </a:spcAft>
        <a:defRPr sz="3500">
          <a:solidFill>
            <a:srgbClr val="CC003D"/>
          </a:solidFill>
          <a:latin typeface="Verdana" pitchFamily="34" charset="0"/>
        </a:defRPr>
      </a:lvl6pPr>
      <a:lvl7pPr marL="1218900" algn="l" rtl="0" eaLnBrk="1" fontAlgn="base" hangingPunct="1">
        <a:spcBef>
          <a:spcPct val="0"/>
        </a:spcBef>
        <a:spcAft>
          <a:spcPct val="0"/>
        </a:spcAft>
        <a:defRPr sz="3500">
          <a:solidFill>
            <a:srgbClr val="CC003D"/>
          </a:solidFill>
          <a:latin typeface="Verdana" pitchFamily="34" charset="0"/>
        </a:defRPr>
      </a:lvl7pPr>
      <a:lvl8pPr marL="1828346" algn="l" rtl="0" eaLnBrk="1" fontAlgn="base" hangingPunct="1">
        <a:spcBef>
          <a:spcPct val="0"/>
        </a:spcBef>
        <a:spcAft>
          <a:spcPct val="0"/>
        </a:spcAft>
        <a:defRPr sz="3500">
          <a:solidFill>
            <a:srgbClr val="CC003D"/>
          </a:solidFill>
          <a:latin typeface="Verdana" pitchFamily="34" charset="0"/>
        </a:defRPr>
      </a:lvl8pPr>
      <a:lvl9pPr marL="2437798" algn="l" rtl="0" eaLnBrk="1" fontAlgn="base" hangingPunct="1">
        <a:spcBef>
          <a:spcPct val="0"/>
        </a:spcBef>
        <a:spcAft>
          <a:spcPct val="0"/>
        </a:spcAft>
        <a:defRPr sz="3500">
          <a:solidFill>
            <a:srgbClr val="CC003D"/>
          </a:solidFill>
          <a:latin typeface="Verdana" pitchFamily="34" charset="0"/>
        </a:defRPr>
      </a:lvl9pPr>
    </p:titleStyle>
    <p:bodyStyle>
      <a:lvl1pPr marL="457083" indent="-457083" algn="l" rtl="0" eaLnBrk="1" fontAlgn="base" hangingPunct="1">
        <a:spcBef>
          <a:spcPct val="20000"/>
        </a:spcBef>
        <a:spcAft>
          <a:spcPct val="0"/>
        </a:spcAft>
        <a:buChar char="•"/>
        <a:defRPr>
          <a:solidFill>
            <a:schemeClr val="tx1"/>
          </a:solidFill>
          <a:latin typeface="+mn-lt"/>
          <a:ea typeface="+mn-ea"/>
          <a:cs typeface="+mn-cs"/>
        </a:defRPr>
      </a:lvl1pPr>
      <a:lvl2pPr marL="990358" indent="-380906" algn="l" rtl="0" eaLnBrk="1" fontAlgn="base" hangingPunct="1">
        <a:spcBef>
          <a:spcPct val="20000"/>
        </a:spcBef>
        <a:spcAft>
          <a:spcPct val="0"/>
        </a:spcAft>
        <a:buChar char="–"/>
        <a:defRPr>
          <a:solidFill>
            <a:schemeClr val="tx1"/>
          </a:solidFill>
          <a:latin typeface="+mn-lt"/>
        </a:defRPr>
      </a:lvl2pPr>
      <a:lvl3pPr marL="1523621" indent="-304720" algn="l" rtl="0" eaLnBrk="1" fontAlgn="base" hangingPunct="1">
        <a:spcBef>
          <a:spcPct val="20000"/>
        </a:spcBef>
        <a:spcAft>
          <a:spcPct val="0"/>
        </a:spcAft>
        <a:buChar char="•"/>
        <a:defRPr>
          <a:solidFill>
            <a:schemeClr val="tx1"/>
          </a:solidFill>
          <a:latin typeface="+mn-lt"/>
        </a:defRPr>
      </a:lvl3pPr>
      <a:lvl4pPr marL="2133067" indent="-304720" algn="l" rtl="0" eaLnBrk="1" fontAlgn="base" hangingPunct="1">
        <a:spcBef>
          <a:spcPct val="20000"/>
        </a:spcBef>
        <a:spcAft>
          <a:spcPct val="0"/>
        </a:spcAft>
        <a:buChar char="–"/>
        <a:defRPr>
          <a:solidFill>
            <a:schemeClr val="tx1"/>
          </a:solidFill>
          <a:latin typeface="+mn-lt"/>
        </a:defRPr>
      </a:lvl4pPr>
      <a:lvl5pPr marL="2742518" indent="-304720" algn="l" rtl="0" eaLnBrk="1" fontAlgn="base" hangingPunct="1">
        <a:spcBef>
          <a:spcPct val="20000"/>
        </a:spcBef>
        <a:spcAft>
          <a:spcPct val="0"/>
        </a:spcAft>
        <a:buChar char="»"/>
        <a:defRPr>
          <a:solidFill>
            <a:schemeClr val="tx1"/>
          </a:solidFill>
          <a:latin typeface="+mn-lt"/>
        </a:defRPr>
      </a:lvl5pPr>
      <a:lvl6pPr marL="3351960" indent="-304720" algn="l" rtl="0" eaLnBrk="1" fontAlgn="base" hangingPunct="1">
        <a:spcBef>
          <a:spcPct val="20000"/>
        </a:spcBef>
        <a:spcAft>
          <a:spcPct val="0"/>
        </a:spcAft>
        <a:buChar char="»"/>
        <a:defRPr>
          <a:solidFill>
            <a:schemeClr val="tx1"/>
          </a:solidFill>
          <a:latin typeface="+mn-lt"/>
        </a:defRPr>
      </a:lvl6pPr>
      <a:lvl7pPr marL="3961413" indent="-304720" algn="l" rtl="0" eaLnBrk="1" fontAlgn="base" hangingPunct="1">
        <a:spcBef>
          <a:spcPct val="20000"/>
        </a:spcBef>
        <a:spcAft>
          <a:spcPct val="0"/>
        </a:spcAft>
        <a:buChar char="»"/>
        <a:defRPr>
          <a:solidFill>
            <a:schemeClr val="tx1"/>
          </a:solidFill>
          <a:latin typeface="+mn-lt"/>
        </a:defRPr>
      </a:lvl7pPr>
      <a:lvl8pPr marL="4570860" indent="-304720" algn="l" rtl="0" eaLnBrk="1" fontAlgn="base" hangingPunct="1">
        <a:spcBef>
          <a:spcPct val="20000"/>
        </a:spcBef>
        <a:spcAft>
          <a:spcPct val="0"/>
        </a:spcAft>
        <a:buChar char="»"/>
        <a:defRPr>
          <a:solidFill>
            <a:schemeClr val="tx1"/>
          </a:solidFill>
          <a:latin typeface="+mn-lt"/>
        </a:defRPr>
      </a:lvl8pPr>
      <a:lvl9pPr marL="5180306" indent="-30472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900" rtl="0" eaLnBrk="1" latinLnBrk="0" hangingPunct="1">
        <a:defRPr sz="2400" kern="1200">
          <a:solidFill>
            <a:schemeClr val="tx1"/>
          </a:solidFill>
          <a:latin typeface="+mn-lt"/>
          <a:ea typeface="+mn-ea"/>
          <a:cs typeface="+mn-cs"/>
        </a:defRPr>
      </a:lvl1pPr>
      <a:lvl2pPr marL="609443" algn="l" defTabSz="1218900" rtl="0" eaLnBrk="1" latinLnBrk="0" hangingPunct="1">
        <a:defRPr sz="2400" kern="1200">
          <a:solidFill>
            <a:schemeClr val="tx1"/>
          </a:solidFill>
          <a:latin typeface="+mn-lt"/>
          <a:ea typeface="+mn-ea"/>
          <a:cs typeface="+mn-cs"/>
        </a:defRPr>
      </a:lvl2pPr>
      <a:lvl3pPr marL="1218900" algn="l" defTabSz="1218900" rtl="0" eaLnBrk="1" latinLnBrk="0" hangingPunct="1">
        <a:defRPr sz="2400" kern="1200">
          <a:solidFill>
            <a:schemeClr val="tx1"/>
          </a:solidFill>
          <a:latin typeface="+mn-lt"/>
          <a:ea typeface="+mn-ea"/>
          <a:cs typeface="+mn-cs"/>
        </a:defRPr>
      </a:lvl3pPr>
      <a:lvl4pPr marL="1828346" algn="l" defTabSz="1218900" rtl="0" eaLnBrk="1" latinLnBrk="0" hangingPunct="1">
        <a:defRPr sz="2400" kern="1200">
          <a:solidFill>
            <a:schemeClr val="tx1"/>
          </a:solidFill>
          <a:latin typeface="+mn-lt"/>
          <a:ea typeface="+mn-ea"/>
          <a:cs typeface="+mn-cs"/>
        </a:defRPr>
      </a:lvl4pPr>
      <a:lvl5pPr marL="2437798" algn="l" defTabSz="1218900" rtl="0" eaLnBrk="1" latinLnBrk="0" hangingPunct="1">
        <a:defRPr sz="2400" kern="1200">
          <a:solidFill>
            <a:schemeClr val="tx1"/>
          </a:solidFill>
          <a:latin typeface="+mn-lt"/>
          <a:ea typeface="+mn-ea"/>
          <a:cs typeface="+mn-cs"/>
        </a:defRPr>
      </a:lvl5pPr>
      <a:lvl6pPr marL="3047240" algn="l" defTabSz="1218900" rtl="0" eaLnBrk="1" latinLnBrk="0" hangingPunct="1">
        <a:defRPr sz="2400" kern="1200">
          <a:solidFill>
            <a:schemeClr val="tx1"/>
          </a:solidFill>
          <a:latin typeface="+mn-lt"/>
          <a:ea typeface="+mn-ea"/>
          <a:cs typeface="+mn-cs"/>
        </a:defRPr>
      </a:lvl6pPr>
      <a:lvl7pPr marL="3656683" algn="l" defTabSz="1218900" rtl="0" eaLnBrk="1" latinLnBrk="0" hangingPunct="1">
        <a:defRPr sz="2400" kern="1200">
          <a:solidFill>
            <a:schemeClr val="tx1"/>
          </a:solidFill>
          <a:latin typeface="+mn-lt"/>
          <a:ea typeface="+mn-ea"/>
          <a:cs typeface="+mn-cs"/>
        </a:defRPr>
      </a:lvl7pPr>
      <a:lvl8pPr marL="4266133" algn="l" defTabSz="1218900" rtl="0" eaLnBrk="1" latinLnBrk="0" hangingPunct="1">
        <a:defRPr sz="2400" kern="1200">
          <a:solidFill>
            <a:schemeClr val="tx1"/>
          </a:solidFill>
          <a:latin typeface="+mn-lt"/>
          <a:ea typeface="+mn-ea"/>
          <a:cs typeface="+mn-cs"/>
        </a:defRPr>
      </a:lvl8pPr>
      <a:lvl9pPr marL="4875581" algn="l" defTabSz="121890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
            <a:ext cx="12192000" cy="1011239"/>
          </a:xfrm>
          <a:prstGeom prst="rect">
            <a:avLst/>
          </a:prstGeom>
          <a:solidFill>
            <a:srgbClr val="007BC7"/>
          </a:solidFill>
          <a:ln w="9525">
            <a:noFill/>
            <a:miter lim="800000"/>
            <a:headEnd/>
            <a:tailEnd/>
          </a:ln>
          <a:effectLst/>
        </p:spPr>
        <p:txBody>
          <a:bodyPr wrap="none" lIns="121917" tIns="60958" rIns="121917" bIns="60958" anchor="ctr"/>
          <a:lstStyle/>
          <a:p>
            <a:pPr defTabSz="914400" fontAlgn="base">
              <a:spcBef>
                <a:spcPct val="0"/>
              </a:spcBef>
              <a:spcAft>
                <a:spcPct val="0"/>
              </a:spcAft>
            </a:pPr>
            <a:endParaRPr lang="nl-NL" sz="3200">
              <a:solidFill>
                <a:srgbClr val="000000"/>
              </a:solidFill>
              <a:latin typeface="Times New Roman" charset="0"/>
            </a:endParaRPr>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lIns="121917" tIns="60958" rIns="121917" bIns="60958" anchor="ctr"/>
          <a:lstStyle/>
          <a:p>
            <a:pPr defTabSz="914400" fontAlgn="base">
              <a:spcBef>
                <a:spcPct val="0"/>
              </a:spcBef>
              <a:spcAft>
                <a:spcPct val="0"/>
              </a:spcAft>
            </a:pPr>
            <a:endParaRPr lang="nl-NL" sz="3200">
              <a:solidFill>
                <a:srgbClr val="000000"/>
              </a:solidFill>
              <a:latin typeface="Times New Roman" charset="0"/>
            </a:endParaRPr>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41"/>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00">
                <a:solidFill>
                  <a:srgbClr val="FFFFFF"/>
                </a:solidFill>
                <a:latin typeface="+mn-lt"/>
                <a:cs typeface="Arial" charset="0"/>
              </a:defRPr>
            </a:lvl1pPr>
          </a:lstStyle>
          <a:p>
            <a:pPr defTabSz="914400" fontAlgn="base">
              <a:spcBef>
                <a:spcPct val="0"/>
              </a:spcBef>
              <a:spcAft>
                <a:spcPct val="0"/>
              </a:spcAft>
            </a:pPr>
            <a:fld id="{A7767DB5-9DBB-4547-9226-1DA966EC9086}" type="slidenum">
              <a:rPr lang="nl-NL"/>
              <a:pPr defTabSz="914400" fontAlgn="base">
                <a:spcBef>
                  <a:spcPct val="0"/>
                </a:spcBef>
                <a:spcAft>
                  <a:spcPct val="0"/>
                </a:spcAft>
              </a:pPr>
              <a:t>‹nr.›</a:t>
            </a:fld>
            <a:endParaRPr lang="nl-NL"/>
          </a:p>
        </p:txBody>
      </p:sp>
      <p:sp>
        <p:nvSpPr>
          <p:cNvPr id="11" name="shpTitel"/>
          <p:cNvSpPr>
            <a:spLocks noGrp="1" noChangeArrowheads="1"/>
          </p:cNvSpPr>
          <p:nvPr>
            <p:ph type="dt" sz="half" idx="2"/>
          </p:nvPr>
        </p:nvSpPr>
        <p:spPr bwMode="auto">
          <a:xfrm>
            <a:off x="9685874" y="6611941"/>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10664" eaLnBrk="0" hangingPunct="0">
              <a:defRPr sz="1300">
                <a:solidFill>
                  <a:srgbClr val="FFFFFF"/>
                </a:solidFill>
                <a:latin typeface="+mn-lt"/>
                <a:cs typeface="Arial" charset="0"/>
              </a:defRPr>
            </a:lvl1pPr>
          </a:lstStyle>
          <a:p>
            <a:pPr fontAlgn="base">
              <a:spcBef>
                <a:spcPct val="0"/>
              </a:spcBef>
              <a:spcAft>
                <a:spcPct val="0"/>
              </a:spcAft>
            </a:pPr>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1" y="4"/>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00">
                <a:solidFill>
                  <a:srgbClr val="FFFFFF"/>
                </a:solidFill>
                <a:latin typeface="+mn-lt"/>
                <a:cs typeface="Arial" charset="0"/>
              </a:defRPr>
            </a:lvl1pPr>
          </a:lstStyle>
          <a:p>
            <a:pPr fontAlgn="base">
              <a:spcBef>
                <a:spcPct val="0"/>
              </a:spcBef>
              <a:spcAft>
                <a:spcPct val="0"/>
              </a:spcAft>
            </a:pPr>
            <a:r>
              <a:rPr lang="nl-NL"/>
              <a:t>BRO Basispresentaties | De Wet Bro</a:t>
            </a:r>
          </a:p>
        </p:txBody>
      </p:sp>
    </p:spTree>
    <p:extLst>
      <p:ext uri="{BB962C8B-B14F-4D97-AF65-F5344CB8AC3E}">
        <p14:creationId xmlns:p14="http://schemas.microsoft.com/office/powerpoint/2010/main" val="285546256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1" fontAlgn="base" hangingPunct="1">
        <a:spcBef>
          <a:spcPct val="0"/>
        </a:spcBef>
        <a:spcAft>
          <a:spcPct val="0"/>
        </a:spcAft>
        <a:defRPr sz="3500">
          <a:solidFill>
            <a:srgbClr val="CC003D"/>
          </a:solidFill>
          <a:latin typeface="+mj-lt"/>
          <a:ea typeface="+mj-ea"/>
          <a:cs typeface="+mj-cs"/>
        </a:defRPr>
      </a:lvl1pPr>
      <a:lvl2pPr algn="l" rtl="0" eaLnBrk="1" fontAlgn="base" hangingPunct="1">
        <a:spcBef>
          <a:spcPct val="0"/>
        </a:spcBef>
        <a:spcAft>
          <a:spcPct val="0"/>
        </a:spcAft>
        <a:defRPr sz="3500">
          <a:solidFill>
            <a:srgbClr val="CC003D"/>
          </a:solidFill>
          <a:latin typeface="Verdana" pitchFamily="34" charset="0"/>
        </a:defRPr>
      </a:lvl2pPr>
      <a:lvl3pPr algn="l" rtl="0" eaLnBrk="1" fontAlgn="base" hangingPunct="1">
        <a:spcBef>
          <a:spcPct val="0"/>
        </a:spcBef>
        <a:spcAft>
          <a:spcPct val="0"/>
        </a:spcAft>
        <a:defRPr sz="3500">
          <a:solidFill>
            <a:srgbClr val="CC003D"/>
          </a:solidFill>
          <a:latin typeface="Verdana" pitchFamily="34" charset="0"/>
        </a:defRPr>
      </a:lvl3pPr>
      <a:lvl4pPr algn="l" rtl="0" eaLnBrk="1" fontAlgn="base" hangingPunct="1">
        <a:spcBef>
          <a:spcPct val="0"/>
        </a:spcBef>
        <a:spcAft>
          <a:spcPct val="0"/>
        </a:spcAft>
        <a:defRPr sz="3500">
          <a:solidFill>
            <a:srgbClr val="CC003D"/>
          </a:solidFill>
          <a:latin typeface="Verdana" pitchFamily="34" charset="0"/>
        </a:defRPr>
      </a:lvl4pPr>
      <a:lvl5pPr algn="l" rtl="0" eaLnBrk="1" fontAlgn="base" hangingPunct="1">
        <a:spcBef>
          <a:spcPct val="0"/>
        </a:spcBef>
        <a:spcAft>
          <a:spcPct val="0"/>
        </a:spcAft>
        <a:defRPr sz="3500">
          <a:solidFill>
            <a:srgbClr val="CC003D"/>
          </a:solidFill>
          <a:latin typeface="Verdana" pitchFamily="34" charset="0"/>
        </a:defRPr>
      </a:lvl5pPr>
      <a:lvl6pPr marL="609585" algn="l" rtl="0" eaLnBrk="1" fontAlgn="base" hangingPunct="1">
        <a:spcBef>
          <a:spcPct val="0"/>
        </a:spcBef>
        <a:spcAft>
          <a:spcPct val="0"/>
        </a:spcAft>
        <a:defRPr sz="3500">
          <a:solidFill>
            <a:srgbClr val="CC003D"/>
          </a:solidFill>
          <a:latin typeface="Verdana" pitchFamily="34" charset="0"/>
        </a:defRPr>
      </a:lvl6pPr>
      <a:lvl7pPr marL="1219170" algn="l" rtl="0" eaLnBrk="1" fontAlgn="base" hangingPunct="1">
        <a:spcBef>
          <a:spcPct val="0"/>
        </a:spcBef>
        <a:spcAft>
          <a:spcPct val="0"/>
        </a:spcAft>
        <a:defRPr sz="3500">
          <a:solidFill>
            <a:srgbClr val="CC003D"/>
          </a:solidFill>
          <a:latin typeface="Verdana" pitchFamily="34" charset="0"/>
        </a:defRPr>
      </a:lvl7pPr>
      <a:lvl8pPr marL="1828754" algn="l" rtl="0" eaLnBrk="1" fontAlgn="base" hangingPunct="1">
        <a:spcBef>
          <a:spcPct val="0"/>
        </a:spcBef>
        <a:spcAft>
          <a:spcPct val="0"/>
        </a:spcAft>
        <a:defRPr sz="3500">
          <a:solidFill>
            <a:srgbClr val="CC003D"/>
          </a:solidFill>
          <a:latin typeface="Verdana" pitchFamily="34" charset="0"/>
        </a:defRPr>
      </a:lvl8pPr>
      <a:lvl9pPr marL="2438339" algn="l" rtl="0" eaLnBrk="1" fontAlgn="base" hangingPunct="1">
        <a:spcBef>
          <a:spcPct val="0"/>
        </a:spcBef>
        <a:spcAft>
          <a:spcPct val="0"/>
        </a:spcAft>
        <a:defRPr sz="3500">
          <a:solidFill>
            <a:srgbClr val="CC003D"/>
          </a:solidFill>
          <a:latin typeface="Verdana" pitchFamily="34" charset="0"/>
        </a:defRPr>
      </a:lvl9pPr>
    </p:titleStyle>
    <p:bodyStyle>
      <a:lvl1pPr marL="457189" indent="-457189" algn="l" rtl="0" eaLnBrk="1" fontAlgn="base" hangingPunct="1">
        <a:spcBef>
          <a:spcPct val="20000"/>
        </a:spcBef>
        <a:spcAft>
          <a:spcPct val="0"/>
        </a:spcAft>
        <a:buChar char="•"/>
        <a:defRPr>
          <a:solidFill>
            <a:schemeClr val="tx1"/>
          </a:solidFill>
          <a:latin typeface="+mn-lt"/>
          <a:ea typeface="+mn-ea"/>
          <a:cs typeface="+mn-cs"/>
        </a:defRPr>
      </a:lvl1pPr>
      <a:lvl2pPr marL="990575" indent="-380990" algn="l" rtl="0" eaLnBrk="1" fontAlgn="base" hangingPunct="1">
        <a:spcBef>
          <a:spcPct val="20000"/>
        </a:spcBef>
        <a:spcAft>
          <a:spcPct val="0"/>
        </a:spcAft>
        <a:buChar char="–"/>
        <a:defRPr>
          <a:solidFill>
            <a:schemeClr val="tx1"/>
          </a:solidFill>
          <a:latin typeface="+mn-lt"/>
        </a:defRPr>
      </a:lvl2pPr>
      <a:lvl3pPr marL="1523962" indent="-304792" algn="l" rtl="0" eaLnBrk="1" fontAlgn="base" hangingPunct="1">
        <a:spcBef>
          <a:spcPct val="20000"/>
        </a:spcBef>
        <a:spcAft>
          <a:spcPct val="0"/>
        </a:spcAft>
        <a:buChar char="•"/>
        <a:defRPr>
          <a:solidFill>
            <a:schemeClr val="tx1"/>
          </a:solidFill>
          <a:latin typeface="+mn-lt"/>
        </a:defRPr>
      </a:lvl3pPr>
      <a:lvl4pPr marL="2133547" indent="-304792" algn="l" rtl="0" eaLnBrk="1" fontAlgn="base" hangingPunct="1">
        <a:spcBef>
          <a:spcPct val="20000"/>
        </a:spcBef>
        <a:spcAft>
          <a:spcPct val="0"/>
        </a:spcAft>
        <a:buChar char="–"/>
        <a:defRPr>
          <a:solidFill>
            <a:schemeClr val="tx1"/>
          </a:solidFill>
          <a:latin typeface="+mn-lt"/>
        </a:defRPr>
      </a:lvl4pPr>
      <a:lvl5pPr marL="2743131" indent="-304792" algn="l" rtl="0" eaLnBrk="1" fontAlgn="base" hangingPunct="1">
        <a:spcBef>
          <a:spcPct val="20000"/>
        </a:spcBef>
        <a:spcAft>
          <a:spcPct val="0"/>
        </a:spcAft>
        <a:buChar char="»"/>
        <a:defRPr>
          <a:solidFill>
            <a:schemeClr val="tx1"/>
          </a:solidFill>
          <a:latin typeface="+mn-lt"/>
        </a:defRPr>
      </a:lvl5pPr>
      <a:lvl6pPr marL="3352716" indent="-304792" algn="l" rtl="0" eaLnBrk="1" fontAlgn="base" hangingPunct="1">
        <a:spcBef>
          <a:spcPct val="20000"/>
        </a:spcBef>
        <a:spcAft>
          <a:spcPct val="0"/>
        </a:spcAft>
        <a:buChar char="»"/>
        <a:defRPr>
          <a:solidFill>
            <a:schemeClr val="tx1"/>
          </a:solidFill>
          <a:latin typeface="+mn-lt"/>
        </a:defRPr>
      </a:lvl6pPr>
      <a:lvl7pPr marL="3962301" indent="-304792" algn="l" rtl="0" eaLnBrk="1" fontAlgn="base" hangingPunct="1">
        <a:spcBef>
          <a:spcPct val="20000"/>
        </a:spcBef>
        <a:spcAft>
          <a:spcPct val="0"/>
        </a:spcAft>
        <a:buChar char="»"/>
        <a:defRPr>
          <a:solidFill>
            <a:schemeClr val="tx1"/>
          </a:solidFill>
          <a:latin typeface="+mn-lt"/>
        </a:defRPr>
      </a:lvl7pPr>
      <a:lvl8pPr marL="4571886" indent="-304792" algn="l" rtl="0" eaLnBrk="1" fontAlgn="base" hangingPunct="1">
        <a:spcBef>
          <a:spcPct val="20000"/>
        </a:spcBef>
        <a:spcAft>
          <a:spcPct val="0"/>
        </a:spcAft>
        <a:buChar char="»"/>
        <a:defRPr>
          <a:solidFill>
            <a:schemeClr val="tx1"/>
          </a:solidFill>
          <a:latin typeface="+mn-lt"/>
        </a:defRPr>
      </a:lvl8pPr>
      <a:lvl9pPr marL="5181470" indent="-304792"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12192000" cy="1011238"/>
          </a:xfrm>
          <a:prstGeom prst="rect">
            <a:avLst/>
          </a:prstGeom>
          <a:solidFill>
            <a:srgbClr val="007BC7"/>
          </a:solidFill>
          <a:ln w="9525">
            <a:noFill/>
            <a:miter lim="800000"/>
            <a:headEnd/>
            <a:tailEnd/>
          </a:ln>
          <a:effectLst/>
        </p:spPr>
        <p:txBody>
          <a:bodyPr wrap="none" anchor="ctr"/>
          <a:lstStyle/>
          <a:p>
            <a:endParaRPr lang="nl-NL" sz="1900"/>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anchor="ctr"/>
          <a:lstStyle/>
          <a:p>
            <a:endParaRPr lang="nl-NL" sz="1900"/>
          </a:p>
        </p:txBody>
      </p:sp>
      <p:sp>
        <p:nvSpPr>
          <p:cNvPr id="9220" name="Rectangle 4"/>
          <p:cNvSpPr>
            <a:spLocks noGrp="1" noChangeArrowheads="1"/>
          </p:cNvSpPr>
          <p:nvPr>
            <p:ph type="title"/>
          </p:nvPr>
        </p:nvSpPr>
        <p:spPr bwMode="auto">
          <a:xfrm>
            <a:off x="622300" y="1340769"/>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3"/>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38"/>
            <a:ext cx="2540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9685868" y="6611938"/>
            <a:ext cx="2010833" cy="119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1" y="1"/>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244772282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hf hdr="0" dt="0"/>
  <p:txStyles>
    <p:title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12192000" cy="1011238"/>
          </a:xfrm>
          <a:prstGeom prst="rect">
            <a:avLst/>
          </a:prstGeom>
          <a:solidFill>
            <a:srgbClr val="007BC7"/>
          </a:solidFill>
          <a:ln w="9525">
            <a:noFill/>
            <a:miter lim="800000"/>
            <a:headEnd/>
            <a:tailEnd/>
          </a:ln>
          <a:effectLst/>
        </p:spPr>
        <p:txBody>
          <a:bodyPr wrap="none" anchor="ctr"/>
          <a:lstStyle/>
          <a:p>
            <a:pPr defTabSz="914400"/>
            <a:endParaRPr lang="nl-NL">
              <a:solidFill>
                <a:srgbClr val="000000"/>
              </a:solidFill>
            </a:endParaRPr>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anchor="ctr"/>
          <a:lstStyle/>
          <a:p>
            <a:pPr defTabSz="914400"/>
            <a:endParaRPr lang="nl-NL">
              <a:solidFill>
                <a:srgbClr val="000000"/>
              </a:solidFill>
            </a:endParaRPr>
          </a:p>
        </p:txBody>
      </p:sp>
      <p:sp>
        <p:nvSpPr>
          <p:cNvPr id="9220" name="Rectangle 4"/>
          <p:cNvSpPr>
            <a:spLocks noGrp="1" noChangeArrowheads="1"/>
          </p:cNvSpPr>
          <p:nvPr>
            <p:ph type="title"/>
          </p:nvPr>
        </p:nvSpPr>
        <p:spPr bwMode="auto">
          <a:xfrm>
            <a:off x="622300" y="1340769"/>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3"/>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38"/>
            <a:ext cx="2540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pPr defTabSz="914400"/>
            <a:fld id="{A7767DB5-9DBB-4547-9226-1DA966EC9086}" type="slidenum">
              <a:rPr lang="nl-NL"/>
              <a:pPr defTabSz="914400"/>
              <a:t>‹nr.›</a:t>
            </a:fld>
            <a:endParaRPr lang="nl-NL"/>
          </a:p>
        </p:txBody>
      </p:sp>
      <p:sp>
        <p:nvSpPr>
          <p:cNvPr id="11" name="shpTitel"/>
          <p:cNvSpPr>
            <a:spLocks noGrp="1" noChangeArrowheads="1"/>
          </p:cNvSpPr>
          <p:nvPr>
            <p:ph type="dt" sz="half" idx="2"/>
          </p:nvPr>
        </p:nvSpPr>
        <p:spPr bwMode="auto">
          <a:xfrm>
            <a:off x="9685868" y="6611938"/>
            <a:ext cx="2010833" cy="119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1" y="1"/>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105499765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hf hdr="0" dt="0"/>
  <p:txStyles>
    <p:title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
            <a:ext cx="12192000" cy="1011239"/>
          </a:xfrm>
          <a:prstGeom prst="rect">
            <a:avLst/>
          </a:prstGeom>
          <a:solidFill>
            <a:srgbClr val="007BC7"/>
          </a:solidFill>
          <a:ln w="9525">
            <a:noFill/>
            <a:miter lim="800000"/>
            <a:headEnd/>
            <a:tailEnd/>
          </a:ln>
          <a:effectLst/>
        </p:spPr>
        <p:txBody>
          <a:bodyPr wrap="none" anchor="ctr"/>
          <a:lstStyle/>
          <a:p>
            <a:endParaRPr lang="nl-NL" sz="2533"/>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anchor="ctr"/>
          <a:lstStyle/>
          <a:p>
            <a:endParaRPr lang="nl-NL" sz="2533"/>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41"/>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33">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9685874" y="6611941"/>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10664" eaLnBrk="0" hangingPunct="0">
              <a:defRPr sz="1333">
                <a:solidFill>
                  <a:srgbClr val="FFFFFF"/>
                </a:solidFill>
                <a:latin typeface="+mn-lt"/>
                <a:cs typeface="Arial" charset="0"/>
              </a:defRPr>
            </a:lvl1pPr>
          </a:lstStyle>
          <a:p>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1" y="4"/>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BRO Basispresentaties | De Wet Bro</a:t>
            </a:r>
          </a:p>
        </p:txBody>
      </p:sp>
    </p:spTree>
    <p:extLst>
      <p:ext uri="{BB962C8B-B14F-4D97-AF65-F5344CB8AC3E}">
        <p14:creationId xmlns:p14="http://schemas.microsoft.com/office/powerpoint/2010/main" val="390637564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hdr="0" dt="0"/>
  <p:txStyles>
    <p:titleStyle>
      <a:lvl1pPr algn="l" rtl="0" eaLnBrk="1" fontAlgn="base" hangingPunct="1">
        <a:spcBef>
          <a:spcPct val="0"/>
        </a:spcBef>
        <a:spcAft>
          <a:spcPct val="0"/>
        </a:spcAft>
        <a:defRPr sz="3467">
          <a:solidFill>
            <a:srgbClr val="CC003D"/>
          </a:solidFill>
          <a:latin typeface="+mj-lt"/>
          <a:ea typeface="+mj-ea"/>
          <a:cs typeface="+mj-cs"/>
        </a:defRPr>
      </a:lvl1pPr>
      <a:lvl2pPr algn="l" rtl="0" eaLnBrk="1" fontAlgn="base" hangingPunct="1">
        <a:spcBef>
          <a:spcPct val="0"/>
        </a:spcBef>
        <a:spcAft>
          <a:spcPct val="0"/>
        </a:spcAft>
        <a:defRPr sz="3467">
          <a:solidFill>
            <a:srgbClr val="CC003D"/>
          </a:solidFill>
          <a:latin typeface="Verdana" pitchFamily="34" charset="0"/>
        </a:defRPr>
      </a:lvl2pPr>
      <a:lvl3pPr algn="l" rtl="0" eaLnBrk="1" fontAlgn="base" hangingPunct="1">
        <a:spcBef>
          <a:spcPct val="0"/>
        </a:spcBef>
        <a:spcAft>
          <a:spcPct val="0"/>
        </a:spcAft>
        <a:defRPr sz="3467">
          <a:solidFill>
            <a:srgbClr val="CC003D"/>
          </a:solidFill>
          <a:latin typeface="Verdana" pitchFamily="34" charset="0"/>
        </a:defRPr>
      </a:lvl3pPr>
      <a:lvl4pPr algn="l" rtl="0" eaLnBrk="1" fontAlgn="base" hangingPunct="1">
        <a:spcBef>
          <a:spcPct val="0"/>
        </a:spcBef>
        <a:spcAft>
          <a:spcPct val="0"/>
        </a:spcAft>
        <a:defRPr sz="3467">
          <a:solidFill>
            <a:srgbClr val="CC003D"/>
          </a:solidFill>
          <a:latin typeface="Verdana" pitchFamily="34" charset="0"/>
        </a:defRPr>
      </a:lvl4pPr>
      <a:lvl5pPr algn="l" rtl="0" eaLnBrk="1" fontAlgn="base" hangingPunct="1">
        <a:spcBef>
          <a:spcPct val="0"/>
        </a:spcBef>
        <a:spcAft>
          <a:spcPct val="0"/>
        </a:spcAft>
        <a:defRPr sz="3467">
          <a:solidFill>
            <a:srgbClr val="CC003D"/>
          </a:solidFill>
          <a:latin typeface="Verdana" pitchFamily="34" charset="0"/>
        </a:defRPr>
      </a:lvl5pPr>
      <a:lvl6pPr marL="609585" algn="l" rtl="0" eaLnBrk="1" fontAlgn="base" hangingPunct="1">
        <a:spcBef>
          <a:spcPct val="0"/>
        </a:spcBef>
        <a:spcAft>
          <a:spcPct val="0"/>
        </a:spcAft>
        <a:defRPr sz="3467">
          <a:solidFill>
            <a:srgbClr val="CC003D"/>
          </a:solidFill>
          <a:latin typeface="Verdana" pitchFamily="34" charset="0"/>
        </a:defRPr>
      </a:lvl6pPr>
      <a:lvl7pPr marL="1219170" algn="l" rtl="0" eaLnBrk="1" fontAlgn="base" hangingPunct="1">
        <a:spcBef>
          <a:spcPct val="0"/>
        </a:spcBef>
        <a:spcAft>
          <a:spcPct val="0"/>
        </a:spcAft>
        <a:defRPr sz="3467">
          <a:solidFill>
            <a:srgbClr val="CC003D"/>
          </a:solidFill>
          <a:latin typeface="Verdana" pitchFamily="34" charset="0"/>
        </a:defRPr>
      </a:lvl7pPr>
      <a:lvl8pPr marL="1828754" algn="l" rtl="0" eaLnBrk="1" fontAlgn="base" hangingPunct="1">
        <a:spcBef>
          <a:spcPct val="0"/>
        </a:spcBef>
        <a:spcAft>
          <a:spcPct val="0"/>
        </a:spcAft>
        <a:defRPr sz="3467">
          <a:solidFill>
            <a:srgbClr val="CC003D"/>
          </a:solidFill>
          <a:latin typeface="Verdana" pitchFamily="34" charset="0"/>
        </a:defRPr>
      </a:lvl8pPr>
      <a:lvl9pPr marL="2438339" algn="l" rtl="0" eaLnBrk="1" fontAlgn="base" hangingPunct="1">
        <a:spcBef>
          <a:spcPct val="0"/>
        </a:spcBef>
        <a:spcAft>
          <a:spcPct val="0"/>
        </a:spcAft>
        <a:defRPr sz="3467">
          <a:solidFill>
            <a:srgbClr val="CC003D"/>
          </a:solidFill>
          <a:latin typeface="Verdana" pitchFamily="34" charset="0"/>
        </a:defRPr>
      </a:lvl9pPr>
    </p:titleStyle>
    <p:bodyStyle>
      <a:lvl1pPr marL="457189" indent="-457189" algn="l" rtl="0" eaLnBrk="1" fontAlgn="base" hangingPunct="1">
        <a:spcBef>
          <a:spcPct val="20000"/>
        </a:spcBef>
        <a:spcAft>
          <a:spcPct val="0"/>
        </a:spcAft>
        <a:buChar char="•"/>
        <a:defRPr>
          <a:solidFill>
            <a:schemeClr val="tx1"/>
          </a:solidFill>
          <a:latin typeface="+mn-lt"/>
          <a:ea typeface="+mn-ea"/>
          <a:cs typeface="+mn-cs"/>
        </a:defRPr>
      </a:lvl1pPr>
      <a:lvl2pPr marL="990575" indent="-380990" algn="l" rtl="0" eaLnBrk="1" fontAlgn="base" hangingPunct="1">
        <a:spcBef>
          <a:spcPct val="20000"/>
        </a:spcBef>
        <a:spcAft>
          <a:spcPct val="0"/>
        </a:spcAft>
        <a:buChar char="–"/>
        <a:defRPr>
          <a:solidFill>
            <a:schemeClr val="tx1"/>
          </a:solidFill>
          <a:latin typeface="+mn-lt"/>
        </a:defRPr>
      </a:lvl2pPr>
      <a:lvl3pPr marL="1523962" indent="-304792" algn="l" rtl="0" eaLnBrk="1" fontAlgn="base" hangingPunct="1">
        <a:spcBef>
          <a:spcPct val="20000"/>
        </a:spcBef>
        <a:spcAft>
          <a:spcPct val="0"/>
        </a:spcAft>
        <a:buChar char="•"/>
        <a:defRPr>
          <a:solidFill>
            <a:schemeClr val="tx1"/>
          </a:solidFill>
          <a:latin typeface="+mn-lt"/>
        </a:defRPr>
      </a:lvl3pPr>
      <a:lvl4pPr marL="2133547" indent="-304792" algn="l" rtl="0" eaLnBrk="1" fontAlgn="base" hangingPunct="1">
        <a:spcBef>
          <a:spcPct val="20000"/>
        </a:spcBef>
        <a:spcAft>
          <a:spcPct val="0"/>
        </a:spcAft>
        <a:buChar char="–"/>
        <a:defRPr>
          <a:solidFill>
            <a:schemeClr val="tx1"/>
          </a:solidFill>
          <a:latin typeface="+mn-lt"/>
        </a:defRPr>
      </a:lvl4pPr>
      <a:lvl5pPr marL="2743131" indent="-304792" algn="l" rtl="0" eaLnBrk="1" fontAlgn="base" hangingPunct="1">
        <a:spcBef>
          <a:spcPct val="20000"/>
        </a:spcBef>
        <a:spcAft>
          <a:spcPct val="0"/>
        </a:spcAft>
        <a:buChar char="»"/>
        <a:defRPr>
          <a:solidFill>
            <a:schemeClr val="tx1"/>
          </a:solidFill>
          <a:latin typeface="+mn-lt"/>
        </a:defRPr>
      </a:lvl5pPr>
      <a:lvl6pPr marL="3352716" indent="-304792" algn="l" rtl="0" eaLnBrk="1" fontAlgn="base" hangingPunct="1">
        <a:spcBef>
          <a:spcPct val="20000"/>
        </a:spcBef>
        <a:spcAft>
          <a:spcPct val="0"/>
        </a:spcAft>
        <a:buChar char="»"/>
        <a:defRPr>
          <a:solidFill>
            <a:schemeClr val="tx1"/>
          </a:solidFill>
          <a:latin typeface="+mn-lt"/>
        </a:defRPr>
      </a:lvl6pPr>
      <a:lvl7pPr marL="3962301" indent="-304792" algn="l" rtl="0" eaLnBrk="1" fontAlgn="base" hangingPunct="1">
        <a:spcBef>
          <a:spcPct val="20000"/>
        </a:spcBef>
        <a:spcAft>
          <a:spcPct val="0"/>
        </a:spcAft>
        <a:buChar char="»"/>
        <a:defRPr>
          <a:solidFill>
            <a:schemeClr val="tx1"/>
          </a:solidFill>
          <a:latin typeface="+mn-lt"/>
        </a:defRPr>
      </a:lvl7pPr>
      <a:lvl8pPr marL="4571886" indent="-304792" algn="l" rtl="0" eaLnBrk="1" fontAlgn="base" hangingPunct="1">
        <a:spcBef>
          <a:spcPct val="20000"/>
        </a:spcBef>
        <a:spcAft>
          <a:spcPct val="0"/>
        </a:spcAft>
        <a:buChar char="»"/>
        <a:defRPr>
          <a:solidFill>
            <a:schemeClr val="tx1"/>
          </a:solidFill>
          <a:latin typeface="+mn-lt"/>
        </a:defRPr>
      </a:lvl8pPr>
      <a:lvl9pPr marL="5181470" indent="-304792"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BRO Basispresentaties | De Wet Bro</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06298055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 id="2147483904" r:id="rId26"/>
    <p:sldLayoutId id="2147483905" r:id="rId27"/>
    <p:sldLayoutId id="2147483906" r:id="rId28"/>
    <p:sldLayoutId id="2147483907" r:id="rId29"/>
    <p:sldLayoutId id="2147483908" r:id="rId30"/>
    <p:sldLayoutId id="2147483909" r:id="rId31"/>
    <p:sldLayoutId id="2147483910" r:id="rId32"/>
    <p:sldLayoutId id="2147483911" r:id="rId33"/>
    <p:sldLayoutId id="2147483912" r:id="rId34"/>
    <p:sldLayoutId id="2147483913" r:id="rId35"/>
    <p:sldLayoutId id="2147483914"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1"/>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797" tIns="60898" rIns="121797" bIns="6089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380"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797" tIns="60898" rIns="121797" bIns="6089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380"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911"/>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380" fontAlgn="base">
              <a:spcBef>
                <a:spcPct val="0"/>
              </a:spcBef>
              <a:spcAft>
                <a:spcPct val="0"/>
              </a:spcAft>
              <a:defRPr/>
            </a:pPr>
            <a:fld id="{000C5B74-85FD-413E-8A1D-033469943AF3}" type="slidenum">
              <a:rPr lang="nl-NL" altLang="nl-NL" smtClean="0"/>
              <a:pPr defTabSz="913380"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928"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380"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6">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380"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14925463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8867" algn="l" rtl="0" eaLnBrk="1" fontAlgn="base" hangingPunct="1">
        <a:spcBef>
          <a:spcPct val="0"/>
        </a:spcBef>
        <a:spcAft>
          <a:spcPct val="0"/>
        </a:spcAft>
        <a:defRPr sz="3500">
          <a:solidFill>
            <a:srgbClr val="CC003D"/>
          </a:solidFill>
          <a:latin typeface="Verdana" pitchFamily="34" charset="0"/>
        </a:defRPr>
      </a:lvl6pPr>
      <a:lvl7pPr marL="1217820" algn="l" rtl="0" eaLnBrk="1" fontAlgn="base" hangingPunct="1">
        <a:spcBef>
          <a:spcPct val="0"/>
        </a:spcBef>
        <a:spcAft>
          <a:spcPct val="0"/>
        </a:spcAft>
        <a:defRPr sz="3500">
          <a:solidFill>
            <a:srgbClr val="CC003D"/>
          </a:solidFill>
          <a:latin typeface="Verdana" pitchFamily="34" charset="0"/>
        </a:defRPr>
      </a:lvl7pPr>
      <a:lvl8pPr marL="1826714" algn="l" rtl="0" eaLnBrk="1" fontAlgn="base" hangingPunct="1">
        <a:spcBef>
          <a:spcPct val="0"/>
        </a:spcBef>
        <a:spcAft>
          <a:spcPct val="0"/>
        </a:spcAft>
        <a:defRPr sz="3500">
          <a:solidFill>
            <a:srgbClr val="CC003D"/>
          </a:solidFill>
          <a:latin typeface="Verdana" pitchFamily="34" charset="0"/>
        </a:defRPr>
      </a:lvl8pPr>
      <a:lvl9pPr marL="2435638" algn="l" rtl="0" eaLnBrk="1" fontAlgn="base" hangingPunct="1">
        <a:spcBef>
          <a:spcPct val="0"/>
        </a:spcBef>
        <a:spcAft>
          <a:spcPct val="0"/>
        </a:spcAft>
        <a:defRPr sz="3500">
          <a:solidFill>
            <a:srgbClr val="CC003D"/>
          </a:solidFill>
          <a:latin typeface="Verdana" pitchFamily="34" charset="0"/>
        </a:defRPr>
      </a:lvl9pPr>
    </p:titleStyle>
    <p:bodyStyle>
      <a:lvl1pPr marL="456651" indent="-456651" algn="l" rtl="0" eaLnBrk="0" fontAlgn="base" hangingPunct="0">
        <a:spcBef>
          <a:spcPct val="20000"/>
        </a:spcBef>
        <a:spcAft>
          <a:spcPct val="0"/>
        </a:spcAft>
        <a:buChar char="•"/>
        <a:defRPr>
          <a:solidFill>
            <a:schemeClr val="tx1"/>
          </a:solidFill>
          <a:latin typeface="+mn-lt"/>
          <a:ea typeface="+mn-ea"/>
          <a:cs typeface="+mn-cs"/>
        </a:defRPr>
      </a:lvl1pPr>
      <a:lvl2pPr marL="989494" indent="-380570" algn="l" rtl="0" eaLnBrk="0" fontAlgn="base" hangingPunct="0">
        <a:spcBef>
          <a:spcPct val="20000"/>
        </a:spcBef>
        <a:spcAft>
          <a:spcPct val="0"/>
        </a:spcAft>
        <a:buChar char="–"/>
        <a:defRPr>
          <a:solidFill>
            <a:schemeClr val="tx1"/>
          </a:solidFill>
          <a:latin typeface="+mn-lt"/>
        </a:defRPr>
      </a:lvl2pPr>
      <a:lvl3pPr marL="1522253" indent="-304432" algn="l" rtl="0" eaLnBrk="0" fontAlgn="base" hangingPunct="0">
        <a:spcBef>
          <a:spcPct val="20000"/>
        </a:spcBef>
        <a:spcAft>
          <a:spcPct val="0"/>
        </a:spcAft>
        <a:buChar char="•"/>
        <a:defRPr>
          <a:solidFill>
            <a:schemeClr val="tx1"/>
          </a:solidFill>
          <a:latin typeface="+mn-lt"/>
        </a:defRPr>
      </a:lvl3pPr>
      <a:lvl4pPr marL="2131147" indent="-304432" algn="l" rtl="0" eaLnBrk="0" fontAlgn="base" hangingPunct="0">
        <a:spcBef>
          <a:spcPct val="20000"/>
        </a:spcBef>
        <a:spcAft>
          <a:spcPct val="0"/>
        </a:spcAft>
        <a:buChar char="–"/>
        <a:defRPr>
          <a:solidFill>
            <a:schemeClr val="tx1"/>
          </a:solidFill>
          <a:latin typeface="+mn-lt"/>
        </a:defRPr>
      </a:lvl4pPr>
      <a:lvl5pPr marL="2740070" indent="-304432" algn="l" rtl="0" eaLnBrk="0" fontAlgn="base" hangingPunct="0">
        <a:spcBef>
          <a:spcPct val="20000"/>
        </a:spcBef>
        <a:spcAft>
          <a:spcPct val="0"/>
        </a:spcAft>
        <a:buChar char="»"/>
        <a:defRPr>
          <a:solidFill>
            <a:schemeClr val="tx1"/>
          </a:solidFill>
          <a:latin typeface="+mn-lt"/>
        </a:defRPr>
      </a:lvl5pPr>
      <a:lvl6pPr marL="3348936" indent="-304432" algn="l" rtl="0" eaLnBrk="1" fontAlgn="base" hangingPunct="1">
        <a:spcBef>
          <a:spcPct val="20000"/>
        </a:spcBef>
        <a:spcAft>
          <a:spcPct val="0"/>
        </a:spcAft>
        <a:buChar char="»"/>
        <a:defRPr>
          <a:solidFill>
            <a:schemeClr val="tx1"/>
          </a:solidFill>
          <a:latin typeface="+mn-lt"/>
        </a:defRPr>
      </a:lvl6pPr>
      <a:lvl7pPr marL="3957861" indent="-304432" algn="l" rtl="0" eaLnBrk="1" fontAlgn="base" hangingPunct="1">
        <a:spcBef>
          <a:spcPct val="20000"/>
        </a:spcBef>
        <a:spcAft>
          <a:spcPct val="0"/>
        </a:spcAft>
        <a:buChar char="»"/>
        <a:defRPr>
          <a:solidFill>
            <a:schemeClr val="tx1"/>
          </a:solidFill>
          <a:latin typeface="+mn-lt"/>
        </a:defRPr>
      </a:lvl7pPr>
      <a:lvl8pPr marL="4566756" indent="-304432" algn="l" rtl="0" eaLnBrk="1" fontAlgn="base" hangingPunct="1">
        <a:spcBef>
          <a:spcPct val="20000"/>
        </a:spcBef>
        <a:spcAft>
          <a:spcPct val="0"/>
        </a:spcAft>
        <a:buChar char="»"/>
        <a:defRPr>
          <a:solidFill>
            <a:schemeClr val="tx1"/>
          </a:solidFill>
          <a:latin typeface="+mn-lt"/>
        </a:defRPr>
      </a:lvl8pPr>
      <a:lvl9pPr marL="5175651" indent="-304432"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7820" rtl="0" eaLnBrk="1" latinLnBrk="0" hangingPunct="1">
        <a:defRPr sz="2400" kern="1200">
          <a:solidFill>
            <a:schemeClr val="tx1"/>
          </a:solidFill>
          <a:latin typeface="+mn-lt"/>
          <a:ea typeface="+mn-ea"/>
          <a:cs typeface="+mn-cs"/>
        </a:defRPr>
      </a:lvl1pPr>
      <a:lvl2pPr marL="608867" algn="l" defTabSz="1217820" rtl="0" eaLnBrk="1" latinLnBrk="0" hangingPunct="1">
        <a:defRPr sz="2400" kern="1200">
          <a:solidFill>
            <a:schemeClr val="tx1"/>
          </a:solidFill>
          <a:latin typeface="+mn-lt"/>
          <a:ea typeface="+mn-ea"/>
          <a:cs typeface="+mn-cs"/>
        </a:defRPr>
      </a:lvl2pPr>
      <a:lvl3pPr marL="1217820" algn="l" defTabSz="1217820" rtl="0" eaLnBrk="1" latinLnBrk="0" hangingPunct="1">
        <a:defRPr sz="2400" kern="1200">
          <a:solidFill>
            <a:schemeClr val="tx1"/>
          </a:solidFill>
          <a:latin typeface="+mn-lt"/>
          <a:ea typeface="+mn-ea"/>
          <a:cs typeface="+mn-cs"/>
        </a:defRPr>
      </a:lvl3pPr>
      <a:lvl4pPr marL="1826714" algn="l" defTabSz="1217820" rtl="0" eaLnBrk="1" latinLnBrk="0" hangingPunct="1">
        <a:defRPr sz="2400" kern="1200">
          <a:solidFill>
            <a:schemeClr val="tx1"/>
          </a:solidFill>
          <a:latin typeface="+mn-lt"/>
          <a:ea typeface="+mn-ea"/>
          <a:cs typeface="+mn-cs"/>
        </a:defRPr>
      </a:lvl4pPr>
      <a:lvl5pPr marL="2435638" algn="l" defTabSz="1217820" rtl="0" eaLnBrk="1" latinLnBrk="0" hangingPunct="1">
        <a:defRPr sz="2400" kern="1200">
          <a:solidFill>
            <a:schemeClr val="tx1"/>
          </a:solidFill>
          <a:latin typeface="+mn-lt"/>
          <a:ea typeface="+mn-ea"/>
          <a:cs typeface="+mn-cs"/>
        </a:defRPr>
      </a:lvl5pPr>
      <a:lvl6pPr marL="3044504" algn="l" defTabSz="1217820" rtl="0" eaLnBrk="1" latinLnBrk="0" hangingPunct="1">
        <a:defRPr sz="2400" kern="1200">
          <a:solidFill>
            <a:schemeClr val="tx1"/>
          </a:solidFill>
          <a:latin typeface="+mn-lt"/>
          <a:ea typeface="+mn-ea"/>
          <a:cs typeface="+mn-cs"/>
        </a:defRPr>
      </a:lvl6pPr>
      <a:lvl7pPr marL="3653371" algn="l" defTabSz="1217820" rtl="0" eaLnBrk="1" latinLnBrk="0" hangingPunct="1">
        <a:defRPr sz="2400" kern="1200">
          <a:solidFill>
            <a:schemeClr val="tx1"/>
          </a:solidFill>
          <a:latin typeface="+mn-lt"/>
          <a:ea typeface="+mn-ea"/>
          <a:cs typeface="+mn-cs"/>
        </a:defRPr>
      </a:lvl7pPr>
      <a:lvl8pPr marL="4262293" algn="l" defTabSz="1217820" rtl="0" eaLnBrk="1" latinLnBrk="0" hangingPunct="1">
        <a:defRPr sz="2400" kern="1200">
          <a:solidFill>
            <a:schemeClr val="tx1"/>
          </a:solidFill>
          <a:latin typeface="+mn-lt"/>
          <a:ea typeface="+mn-ea"/>
          <a:cs typeface="+mn-cs"/>
        </a:defRPr>
      </a:lvl8pPr>
      <a:lvl9pPr marL="4871200" algn="l" defTabSz="121782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4"/>
            <a:ext cx="12192000" cy="1011239"/>
          </a:xfrm>
          <a:prstGeom prst="rect">
            <a:avLst/>
          </a:prstGeom>
          <a:solidFill>
            <a:srgbClr val="007BC7"/>
          </a:solidFill>
          <a:ln w="9525">
            <a:noFill/>
            <a:miter lim="800000"/>
            <a:headEnd/>
            <a:tailEnd/>
          </a:ln>
          <a:effectLst/>
        </p:spPr>
        <p:txBody>
          <a:bodyPr wrap="none" lIns="121805" tIns="60902" rIns="121805" bIns="60902" anchor="ctr"/>
          <a:lstStyle/>
          <a:p>
            <a:pPr defTabSz="913448" fontAlgn="base">
              <a:spcBef>
                <a:spcPct val="0"/>
              </a:spcBef>
              <a:spcAft>
                <a:spcPct val="0"/>
              </a:spcAft>
            </a:pPr>
            <a:endParaRPr lang="nl-NL" sz="3200">
              <a:solidFill>
                <a:srgbClr val="000000"/>
              </a:solidFill>
              <a:latin typeface="Times New Roman" charset="0"/>
            </a:endParaRPr>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lIns="121805" tIns="60902" rIns="121805" bIns="60902" anchor="ctr"/>
          <a:lstStyle/>
          <a:p>
            <a:pPr defTabSz="913448" fontAlgn="base">
              <a:spcBef>
                <a:spcPct val="0"/>
              </a:spcBef>
              <a:spcAft>
                <a:spcPct val="0"/>
              </a:spcAft>
            </a:pPr>
            <a:endParaRPr lang="nl-NL" sz="3200">
              <a:solidFill>
                <a:srgbClr val="000000"/>
              </a:solidFill>
              <a:latin typeface="Times New Roman" charset="0"/>
            </a:endParaRPr>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97"/>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00">
                <a:solidFill>
                  <a:srgbClr val="FFFFFF"/>
                </a:solidFill>
                <a:latin typeface="+mn-lt"/>
                <a:cs typeface="Arial" charset="0"/>
              </a:defRPr>
            </a:lvl1pPr>
          </a:lstStyle>
          <a:p>
            <a:pPr defTabSz="913448" fontAlgn="base">
              <a:spcBef>
                <a:spcPct val="0"/>
              </a:spcBef>
              <a:spcAft>
                <a:spcPct val="0"/>
              </a:spcAft>
            </a:pPr>
            <a:fld id="{A7767DB5-9DBB-4547-9226-1DA966EC9086}" type="slidenum">
              <a:rPr lang="nl-NL" smtClean="0"/>
              <a:pPr defTabSz="913448" fontAlgn="base">
                <a:spcBef>
                  <a:spcPct val="0"/>
                </a:spcBef>
                <a:spcAft>
                  <a:spcPct val="0"/>
                </a:spcAft>
              </a:pPr>
              <a:t>‹nr.›</a:t>
            </a:fld>
            <a:endParaRPr lang="nl-NL"/>
          </a:p>
        </p:txBody>
      </p:sp>
      <p:sp>
        <p:nvSpPr>
          <p:cNvPr id="11" name="shpTitel"/>
          <p:cNvSpPr>
            <a:spLocks noGrp="1" noChangeArrowheads="1"/>
          </p:cNvSpPr>
          <p:nvPr>
            <p:ph type="dt" sz="half" idx="2"/>
          </p:nvPr>
        </p:nvSpPr>
        <p:spPr bwMode="auto">
          <a:xfrm>
            <a:off x="9685930" y="6611997"/>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09824" eaLnBrk="0" hangingPunct="0">
              <a:defRPr sz="1300">
                <a:solidFill>
                  <a:srgbClr val="FFFFFF"/>
                </a:solidFill>
                <a:latin typeface="+mn-lt"/>
                <a:cs typeface="Arial" charset="0"/>
              </a:defRPr>
            </a:lvl1pPr>
          </a:lstStyle>
          <a:p>
            <a:pPr fontAlgn="base">
              <a:spcBef>
                <a:spcPct val="0"/>
              </a:spcBef>
              <a:spcAft>
                <a:spcPct val="0"/>
              </a:spcAft>
            </a:pPr>
            <a:endParaRPr lang="nl-NL"/>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5835652" y="60"/>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09824" eaLnBrk="0" hangingPunct="0">
              <a:defRPr sz="1300">
                <a:solidFill>
                  <a:srgbClr val="FFFFFF"/>
                </a:solidFill>
                <a:latin typeface="+mn-lt"/>
                <a:cs typeface="Arial" charset="0"/>
              </a:defRPr>
            </a:lvl1pPr>
          </a:lstStyle>
          <a:p>
            <a:pPr fontAlgn="base">
              <a:spcBef>
                <a:spcPct val="0"/>
              </a:spcBef>
              <a:spcAft>
                <a:spcPct val="0"/>
              </a:spcAft>
            </a:pPr>
            <a:r>
              <a:rPr lang="nl-NL"/>
              <a:t>BRO Basispresentaties | De Wet Bro</a:t>
            </a:r>
          </a:p>
        </p:txBody>
      </p:sp>
    </p:spTree>
    <p:extLst>
      <p:ext uri="{BB962C8B-B14F-4D97-AF65-F5344CB8AC3E}">
        <p14:creationId xmlns:p14="http://schemas.microsoft.com/office/powerpoint/2010/main" val="33230369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l" rtl="0" eaLnBrk="1" fontAlgn="base" hangingPunct="1">
        <a:spcBef>
          <a:spcPct val="0"/>
        </a:spcBef>
        <a:spcAft>
          <a:spcPct val="0"/>
        </a:spcAft>
        <a:defRPr sz="3500">
          <a:solidFill>
            <a:srgbClr val="CC003D"/>
          </a:solidFill>
          <a:latin typeface="+mj-lt"/>
          <a:ea typeface="+mj-ea"/>
          <a:cs typeface="+mj-cs"/>
        </a:defRPr>
      </a:lvl1pPr>
      <a:lvl2pPr algn="l" rtl="0" eaLnBrk="1" fontAlgn="base" hangingPunct="1">
        <a:spcBef>
          <a:spcPct val="0"/>
        </a:spcBef>
        <a:spcAft>
          <a:spcPct val="0"/>
        </a:spcAft>
        <a:defRPr sz="3500">
          <a:solidFill>
            <a:srgbClr val="CC003D"/>
          </a:solidFill>
          <a:latin typeface="Verdana" pitchFamily="34" charset="0"/>
        </a:defRPr>
      </a:lvl2pPr>
      <a:lvl3pPr algn="l" rtl="0" eaLnBrk="1" fontAlgn="base" hangingPunct="1">
        <a:spcBef>
          <a:spcPct val="0"/>
        </a:spcBef>
        <a:spcAft>
          <a:spcPct val="0"/>
        </a:spcAft>
        <a:defRPr sz="3500">
          <a:solidFill>
            <a:srgbClr val="CC003D"/>
          </a:solidFill>
          <a:latin typeface="Verdana" pitchFamily="34" charset="0"/>
        </a:defRPr>
      </a:lvl3pPr>
      <a:lvl4pPr algn="l" rtl="0" eaLnBrk="1" fontAlgn="base" hangingPunct="1">
        <a:spcBef>
          <a:spcPct val="0"/>
        </a:spcBef>
        <a:spcAft>
          <a:spcPct val="0"/>
        </a:spcAft>
        <a:defRPr sz="3500">
          <a:solidFill>
            <a:srgbClr val="CC003D"/>
          </a:solidFill>
          <a:latin typeface="Verdana" pitchFamily="34" charset="0"/>
        </a:defRPr>
      </a:lvl4pPr>
      <a:lvl5pPr algn="l" rtl="0" eaLnBrk="1" fontAlgn="base" hangingPunct="1">
        <a:spcBef>
          <a:spcPct val="0"/>
        </a:spcBef>
        <a:spcAft>
          <a:spcPct val="0"/>
        </a:spcAft>
        <a:defRPr sz="3500">
          <a:solidFill>
            <a:srgbClr val="CC003D"/>
          </a:solidFill>
          <a:latin typeface="Verdana" pitchFamily="34" charset="0"/>
        </a:defRPr>
      </a:lvl5pPr>
      <a:lvl6pPr marL="608915" algn="l" rtl="0" eaLnBrk="1" fontAlgn="base" hangingPunct="1">
        <a:spcBef>
          <a:spcPct val="0"/>
        </a:spcBef>
        <a:spcAft>
          <a:spcPct val="0"/>
        </a:spcAft>
        <a:defRPr sz="3500">
          <a:solidFill>
            <a:srgbClr val="CC003D"/>
          </a:solidFill>
          <a:latin typeface="Verdana" pitchFamily="34" charset="0"/>
        </a:defRPr>
      </a:lvl6pPr>
      <a:lvl7pPr marL="1217910" algn="l" rtl="0" eaLnBrk="1" fontAlgn="base" hangingPunct="1">
        <a:spcBef>
          <a:spcPct val="0"/>
        </a:spcBef>
        <a:spcAft>
          <a:spcPct val="0"/>
        </a:spcAft>
        <a:defRPr sz="3500">
          <a:solidFill>
            <a:srgbClr val="CC003D"/>
          </a:solidFill>
          <a:latin typeface="Verdana" pitchFamily="34" charset="0"/>
        </a:defRPr>
      </a:lvl7pPr>
      <a:lvl8pPr marL="1826850" algn="l" rtl="0" eaLnBrk="1" fontAlgn="base" hangingPunct="1">
        <a:spcBef>
          <a:spcPct val="0"/>
        </a:spcBef>
        <a:spcAft>
          <a:spcPct val="0"/>
        </a:spcAft>
        <a:defRPr sz="3500">
          <a:solidFill>
            <a:srgbClr val="CC003D"/>
          </a:solidFill>
          <a:latin typeface="Verdana" pitchFamily="34" charset="0"/>
        </a:defRPr>
      </a:lvl8pPr>
      <a:lvl9pPr marL="2435818" algn="l" rtl="0" eaLnBrk="1" fontAlgn="base" hangingPunct="1">
        <a:spcBef>
          <a:spcPct val="0"/>
        </a:spcBef>
        <a:spcAft>
          <a:spcPct val="0"/>
        </a:spcAft>
        <a:defRPr sz="3500">
          <a:solidFill>
            <a:srgbClr val="CC003D"/>
          </a:solidFill>
          <a:latin typeface="Verdana" pitchFamily="34" charset="0"/>
        </a:defRPr>
      </a:lvl9pPr>
    </p:titleStyle>
    <p:bodyStyle>
      <a:lvl1pPr marL="456687" indent="-456687" algn="l" rtl="0" eaLnBrk="1" fontAlgn="base" hangingPunct="1">
        <a:spcBef>
          <a:spcPct val="20000"/>
        </a:spcBef>
        <a:spcAft>
          <a:spcPct val="0"/>
        </a:spcAft>
        <a:buChar char="•"/>
        <a:defRPr>
          <a:solidFill>
            <a:schemeClr val="tx1"/>
          </a:solidFill>
          <a:latin typeface="+mn-lt"/>
          <a:ea typeface="+mn-ea"/>
          <a:cs typeface="+mn-cs"/>
        </a:defRPr>
      </a:lvl1pPr>
      <a:lvl2pPr marL="989566" indent="-380598" algn="l" rtl="0" eaLnBrk="1" fontAlgn="base" hangingPunct="1">
        <a:spcBef>
          <a:spcPct val="20000"/>
        </a:spcBef>
        <a:spcAft>
          <a:spcPct val="0"/>
        </a:spcAft>
        <a:buChar char="–"/>
        <a:defRPr>
          <a:solidFill>
            <a:schemeClr val="tx1"/>
          </a:solidFill>
          <a:latin typeface="+mn-lt"/>
        </a:defRPr>
      </a:lvl2pPr>
      <a:lvl3pPr marL="1522367" indent="-304456" algn="l" rtl="0" eaLnBrk="1" fontAlgn="base" hangingPunct="1">
        <a:spcBef>
          <a:spcPct val="20000"/>
        </a:spcBef>
        <a:spcAft>
          <a:spcPct val="0"/>
        </a:spcAft>
        <a:buChar char="•"/>
        <a:defRPr>
          <a:solidFill>
            <a:schemeClr val="tx1"/>
          </a:solidFill>
          <a:latin typeface="+mn-lt"/>
        </a:defRPr>
      </a:lvl3pPr>
      <a:lvl4pPr marL="2131307" indent="-304456" algn="l" rtl="0" eaLnBrk="1" fontAlgn="base" hangingPunct="1">
        <a:spcBef>
          <a:spcPct val="20000"/>
        </a:spcBef>
        <a:spcAft>
          <a:spcPct val="0"/>
        </a:spcAft>
        <a:buChar char="–"/>
        <a:defRPr>
          <a:solidFill>
            <a:schemeClr val="tx1"/>
          </a:solidFill>
          <a:latin typeface="+mn-lt"/>
        </a:defRPr>
      </a:lvl4pPr>
      <a:lvl5pPr marL="2740274" indent="-304456" algn="l" rtl="0" eaLnBrk="1" fontAlgn="base" hangingPunct="1">
        <a:spcBef>
          <a:spcPct val="20000"/>
        </a:spcBef>
        <a:spcAft>
          <a:spcPct val="0"/>
        </a:spcAft>
        <a:buChar char="»"/>
        <a:defRPr>
          <a:solidFill>
            <a:schemeClr val="tx1"/>
          </a:solidFill>
          <a:latin typeface="+mn-lt"/>
        </a:defRPr>
      </a:lvl5pPr>
      <a:lvl6pPr marL="3349188" indent="-304456" algn="l" rtl="0" eaLnBrk="1" fontAlgn="base" hangingPunct="1">
        <a:spcBef>
          <a:spcPct val="20000"/>
        </a:spcBef>
        <a:spcAft>
          <a:spcPct val="0"/>
        </a:spcAft>
        <a:buChar char="»"/>
        <a:defRPr>
          <a:solidFill>
            <a:schemeClr val="tx1"/>
          </a:solidFill>
          <a:latin typeface="+mn-lt"/>
        </a:defRPr>
      </a:lvl6pPr>
      <a:lvl7pPr marL="3958157" indent="-304456" algn="l" rtl="0" eaLnBrk="1" fontAlgn="base" hangingPunct="1">
        <a:spcBef>
          <a:spcPct val="20000"/>
        </a:spcBef>
        <a:spcAft>
          <a:spcPct val="0"/>
        </a:spcAft>
        <a:buChar char="»"/>
        <a:defRPr>
          <a:solidFill>
            <a:schemeClr val="tx1"/>
          </a:solidFill>
          <a:latin typeface="+mn-lt"/>
        </a:defRPr>
      </a:lvl7pPr>
      <a:lvl8pPr marL="4567098" indent="-304456" algn="l" rtl="0" eaLnBrk="1" fontAlgn="base" hangingPunct="1">
        <a:spcBef>
          <a:spcPct val="20000"/>
        </a:spcBef>
        <a:spcAft>
          <a:spcPct val="0"/>
        </a:spcAft>
        <a:buChar char="»"/>
        <a:defRPr>
          <a:solidFill>
            <a:schemeClr val="tx1"/>
          </a:solidFill>
          <a:latin typeface="+mn-lt"/>
        </a:defRPr>
      </a:lvl8pPr>
      <a:lvl9pPr marL="5176039" indent="-304456"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7910" rtl="0" eaLnBrk="1" latinLnBrk="0" hangingPunct="1">
        <a:defRPr sz="2400" kern="1200">
          <a:solidFill>
            <a:schemeClr val="tx1"/>
          </a:solidFill>
          <a:latin typeface="+mn-lt"/>
          <a:ea typeface="+mn-ea"/>
          <a:cs typeface="+mn-cs"/>
        </a:defRPr>
      </a:lvl1pPr>
      <a:lvl2pPr marL="608915" algn="l" defTabSz="1217910" rtl="0" eaLnBrk="1" latinLnBrk="0" hangingPunct="1">
        <a:defRPr sz="2400" kern="1200">
          <a:solidFill>
            <a:schemeClr val="tx1"/>
          </a:solidFill>
          <a:latin typeface="+mn-lt"/>
          <a:ea typeface="+mn-ea"/>
          <a:cs typeface="+mn-cs"/>
        </a:defRPr>
      </a:lvl2pPr>
      <a:lvl3pPr marL="1217910" algn="l" defTabSz="1217910" rtl="0" eaLnBrk="1" latinLnBrk="0" hangingPunct="1">
        <a:defRPr sz="2400" kern="1200">
          <a:solidFill>
            <a:schemeClr val="tx1"/>
          </a:solidFill>
          <a:latin typeface="+mn-lt"/>
          <a:ea typeface="+mn-ea"/>
          <a:cs typeface="+mn-cs"/>
        </a:defRPr>
      </a:lvl3pPr>
      <a:lvl4pPr marL="1826850" algn="l" defTabSz="1217910" rtl="0" eaLnBrk="1" latinLnBrk="0" hangingPunct="1">
        <a:defRPr sz="2400" kern="1200">
          <a:solidFill>
            <a:schemeClr val="tx1"/>
          </a:solidFill>
          <a:latin typeface="+mn-lt"/>
          <a:ea typeface="+mn-ea"/>
          <a:cs typeface="+mn-cs"/>
        </a:defRPr>
      </a:lvl4pPr>
      <a:lvl5pPr marL="2435818" algn="l" defTabSz="1217910" rtl="0" eaLnBrk="1" latinLnBrk="0" hangingPunct="1">
        <a:defRPr sz="2400" kern="1200">
          <a:solidFill>
            <a:schemeClr val="tx1"/>
          </a:solidFill>
          <a:latin typeface="+mn-lt"/>
          <a:ea typeface="+mn-ea"/>
          <a:cs typeface="+mn-cs"/>
        </a:defRPr>
      </a:lvl5pPr>
      <a:lvl6pPr marL="3044732" algn="l" defTabSz="1217910" rtl="0" eaLnBrk="1" latinLnBrk="0" hangingPunct="1">
        <a:defRPr sz="2400" kern="1200">
          <a:solidFill>
            <a:schemeClr val="tx1"/>
          </a:solidFill>
          <a:latin typeface="+mn-lt"/>
          <a:ea typeface="+mn-ea"/>
          <a:cs typeface="+mn-cs"/>
        </a:defRPr>
      </a:lvl6pPr>
      <a:lvl7pPr marL="3653647" algn="l" defTabSz="1217910" rtl="0" eaLnBrk="1" latinLnBrk="0" hangingPunct="1">
        <a:defRPr sz="2400" kern="1200">
          <a:solidFill>
            <a:schemeClr val="tx1"/>
          </a:solidFill>
          <a:latin typeface="+mn-lt"/>
          <a:ea typeface="+mn-ea"/>
          <a:cs typeface="+mn-cs"/>
        </a:defRPr>
      </a:lvl7pPr>
      <a:lvl8pPr marL="4262613" algn="l" defTabSz="1217910" rtl="0" eaLnBrk="1" latinLnBrk="0" hangingPunct="1">
        <a:defRPr sz="2400" kern="1200">
          <a:solidFill>
            <a:schemeClr val="tx1"/>
          </a:solidFill>
          <a:latin typeface="+mn-lt"/>
          <a:ea typeface="+mn-ea"/>
          <a:cs typeface="+mn-cs"/>
        </a:defRPr>
      </a:lvl8pPr>
      <a:lvl9pPr marL="4871564" algn="l" defTabSz="121791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3" y="1052569"/>
            <a:ext cx="10923588" cy="948047"/>
          </a:xfrm>
          <a:prstGeom prst="rect">
            <a:avLst/>
          </a:prstGeom>
        </p:spPr>
        <p:txBody>
          <a:bodyPr vert="horz" lIns="91356" tIns="45718" rIns="91356" bIns="45718"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3" y="2289485"/>
            <a:ext cx="10923588" cy="3931928"/>
          </a:xfrm>
          <a:prstGeom prst="rect">
            <a:avLst/>
          </a:prstGeom>
        </p:spPr>
        <p:txBody>
          <a:bodyPr vert="horz" lIns="91356" tIns="45718" rIns="91356" bIns="45718"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356" tIns="45718" rIns="91356" bIns="45718" rtlCol="0" anchor="b" anchorCtr="0"/>
          <a:lstStyle>
            <a:lvl1pPr algn="l">
              <a:defRPr sz="1100">
                <a:solidFill>
                  <a:schemeClr val="bg1">
                    <a:lumMod val="65000"/>
                  </a:schemeClr>
                </a:solidFill>
              </a:defRPr>
            </a:lvl1pPr>
          </a:lstStyle>
          <a:p>
            <a:pPr defTabSz="913448"/>
            <a:r>
              <a:rPr lang="nl-NL">
                <a:solidFill>
                  <a:srgbClr val="FFFFFF">
                    <a:lumMod val="65000"/>
                  </a:srgbClr>
                </a:solidFill>
              </a:rPr>
              <a:t>BRO Basispresentaties | De Wet Bro</a:t>
            </a:r>
          </a:p>
        </p:txBody>
      </p:sp>
      <p:sp>
        <p:nvSpPr>
          <p:cNvPr id="15" name="Tijdelijke aanduiding voor dianummer 5"/>
          <p:cNvSpPr>
            <a:spLocks noGrp="1"/>
          </p:cNvSpPr>
          <p:nvPr>
            <p:ph type="sldNum" sz="quarter" idx="4"/>
          </p:nvPr>
        </p:nvSpPr>
        <p:spPr>
          <a:xfrm>
            <a:off x="6553200" y="6221413"/>
            <a:ext cx="5005389" cy="322075"/>
          </a:xfrm>
          <a:prstGeom prst="rect">
            <a:avLst/>
          </a:prstGeom>
        </p:spPr>
        <p:txBody>
          <a:bodyPr vert="horz" lIns="91356" tIns="45718" rIns="0" bIns="45718" rtlCol="0" anchor="b" anchorCtr="0"/>
          <a:lstStyle>
            <a:lvl1pPr algn="r">
              <a:defRPr sz="1100">
                <a:solidFill>
                  <a:schemeClr val="bg1">
                    <a:lumMod val="65000"/>
                  </a:schemeClr>
                </a:solidFill>
              </a:defRPr>
            </a:lvl1pPr>
          </a:lstStyle>
          <a:p>
            <a:pPr defTabSz="913448"/>
            <a:fld id="{10A0A6AF-03C5-477E-939A-E28F7E7F05EA}" type="slidenum">
              <a:rPr lang="nl-NL" smtClean="0">
                <a:solidFill>
                  <a:srgbClr val="FFFFFF">
                    <a:lumMod val="65000"/>
                  </a:srgbClr>
                </a:solidFill>
              </a:rPr>
              <a:pPr defTabSz="913448"/>
              <a:t>‹nr.›</a:t>
            </a:fld>
            <a:endParaRPr lang="nl-NL">
              <a:solidFill>
                <a:srgbClr val="FFFFFF">
                  <a:lumMod val="65000"/>
                </a:srgbClr>
              </a:solidFill>
            </a:endParaRPr>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9077515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Lst>
  <p:hf hdr="0" dt="0"/>
  <p:txStyles>
    <p:titleStyle>
      <a:lvl1pPr algn="l" defTabSz="913448"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464" indent="-316464" algn="l" defTabSz="913448"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29328" indent="-316464" algn="l" defTabSz="913448"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5792" indent="-316464" algn="l" defTabSz="913448" rtl="0" eaLnBrk="1" latinLnBrk="0" hangingPunct="1">
        <a:lnSpc>
          <a:spcPct val="90000"/>
        </a:lnSpc>
        <a:spcBef>
          <a:spcPts val="800"/>
        </a:spcBef>
        <a:buClr>
          <a:schemeClr val="tx2"/>
        </a:buClr>
        <a:buFont typeface="Wingdings" panose="05000000000000000000" pitchFamily="2" charset="2"/>
        <a:buChar char="§"/>
        <a:defRPr sz="1900" kern="1200">
          <a:solidFill>
            <a:schemeClr val="tx1"/>
          </a:solidFill>
          <a:latin typeface="+mn-lt"/>
          <a:ea typeface="+mn-ea"/>
          <a:cs typeface="+mn-cs"/>
        </a:defRPr>
      </a:lvl3pPr>
      <a:lvl4pPr marL="1258659" indent="-316464" algn="l" defTabSz="913448" rtl="0" eaLnBrk="1" latinLnBrk="0" hangingPunct="1">
        <a:lnSpc>
          <a:spcPct val="90000"/>
        </a:lnSpc>
        <a:spcBef>
          <a:spcPts val="600"/>
        </a:spcBef>
        <a:buClr>
          <a:schemeClr val="tx2"/>
        </a:buClr>
        <a:buFont typeface="Arial" panose="020B0604020202020204" pitchFamily="34" charset="0"/>
        <a:buChar char="•"/>
        <a:defRPr sz="1900" kern="1200">
          <a:solidFill>
            <a:schemeClr val="tx1"/>
          </a:solidFill>
          <a:latin typeface="+mn-lt"/>
          <a:ea typeface="+mn-ea"/>
          <a:cs typeface="+mn-cs"/>
        </a:defRPr>
      </a:lvl4pPr>
      <a:lvl5pPr marL="1575123" indent="-316464" algn="l" defTabSz="913448"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87987" indent="-316464" algn="l" defTabSz="913448" rtl="0" eaLnBrk="1" latinLnBrk="0" hangingPunct="1">
        <a:lnSpc>
          <a:spcPct val="90000"/>
        </a:lnSpc>
        <a:spcBef>
          <a:spcPts val="600"/>
        </a:spcBef>
        <a:buFont typeface="Arial" panose="020B0604020202020204" pitchFamily="34" charset="0"/>
        <a:buChar char="•"/>
        <a:defRPr sz="1500" kern="1200">
          <a:solidFill>
            <a:schemeClr val="tx1">
              <a:lumMod val="50000"/>
              <a:lumOff val="50000"/>
            </a:schemeClr>
          </a:solidFill>
          <a:latin typeface="+mn-lt"/>
          <a:ea typeface="+mn-ea"/>
          <a:cs typeface="+mn-cs"/>
        </a:defRPr>
      </a:lvl6pPr>
      <a:lvl7pPr marL="71944" indent="-71944" algn="l" defTabSz="913448"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1944" indent="-71944" algn="l" defTabSz="913448"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5776" indent="-143832" algn="l" defTabSz="913448"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3448" rtl="0" eaLnBrk="1" latinLnBrk="0" hangingPunct="1">
        <a:defRPr sz="1900" kern="1200">
          <a:solidFill>
            <a:schemeClr val="tx1"/>
          </a:solidFill>
          <a:latin typeface="+mn-lt"/>
          <a:ea typeface="+mn-ea"/>
          <a:cs typeface="+mn-cs"/>
        </a:defRPr>
      </a:lvl1pPr>
      <a:lvl2pPr marL="456699" algn="l" defTabSz="913448" rtl="0" eaLnBrk="1" latinLnBrk="0" hangingPunct="1">
        <a:defRPr sz="1900" kern="1200">
          <a:solidFill>
            <a:schemeClr val="tx1"/>
          </a:solidFill>
          <a:latin typeface="+mn-lt"/>
          <a:ea typeface="+mn-ea"/>
          <a:cs typeface="+mn-cs"/>
        </a:defRPr>
      </a:lvl2pPr>
      <a:lvl3pPr marL="913448" algn="l" defTabSz="913448" rtl="0" eaLnBrk="1" latinLnBrk="0" hangingPunct="1">
        <a:defRPr sz="1900" kern="1200">
          <a:solidFill>
            <a:schemeClr val="tx1"/>
          </a:solidFill>
          <a:latin typeface="+mn-lt"/>
          <a:ea typeface="+mn-ea"/>
          <a:cs typeface="+mn-cs"/>
        </a:defRPr>
      </a:lvl3pPr>
      <a:lvl4pPr marL="1370172" algn="l" defTabSz="913448" rtl="0" eaLnBrk="1" latinLnBrk="0" hangingPunct="1">
        <a:defRPr sz="1900" kern="1200">
          <a:solidFill>
            <a:schemeClr val="tx1"/>
          </a:solidFill>
          <a:latin typeface="+mn-lt"/>
          <a:ea typeface="+mn-ea"/>
          <a:cs typeface="+mn-cs"/>
        </a:defRPr>
      </a:lvl4pPr>
      <a:lvl5pPr marL="1826896" algn="l" defTabSz="913448" rtl="0" eaLnBrk="1" latinLnBrk="0" hangingPunct="1">
        <a:defRPr sz="1900" kern="1200">
          <a:solidFill>
            <a:schemeClr val="tx1"/>
          </a:solidFill>
          <a:latin typeface="+mn-lt"/>
          <a:ea typeface="+mn-ea"/>
          <a:cs typeface="+mn-cs"/>
        </a:defRPr>
      </a:lvl5pPr>
      <a:lvl6pPr marL="2283646" algn="l" defTabSz="913448" rtl="0" eaLnBrk="1" latinLnBrk="0" hangingPunct="1">
        <a:defRPr sz="1900" kern="1200">
          <a:solidFill>
            <a:schemeClr val="tx1"/>
          </a:solidFill>
          <a:latin typeface="+mn-lt"/>
          <a:ea typeface="+mn-ea"/>
          <a:cs typeface="+mn-cs"/>
        </a:defRPr>
      </a:lvl6pPr>
      <a:lvl7pPr marL="2740342" algn="l" defTabSz="913448" rtl="0" eaLnBrk="1" latinLnBrk="0" hangingPunct="1">
        <a:defRPr sz="1900" kern="1200">
          <a:solidFill>
            <a:schemeClr val="tx1"/>
          </a:solidFill>
          <a:latin typeface="+mn-lt"/>
          <a:ea typeface="+mn-ea"/>
          <a:cs typeface="+mn-cs"/>
        </a:defRPr>
      </a:lvl7pPr>
      <a:lvl8pPr marL="3197040" algn="l" defTabSz="913448" rtl="0" eaLnBrk="1" latinLnBrk="0" hangingPunct="1">
        <a:defRPr sz="1900" kern="1200">
          <a:solidFill>
            <a:schemeClr val="tx1"/>
          </a:solidFill>
          <a:latin typeface="+mn-lt"/>
          <a:ea typeface="+mn-ea"/>
          <a:cs typeface="+mn-cs"/>
        </a:defRPr>
      </a:lvl8pPr>
      <a:lvl9pPr marL="3653739" algn="l" defTabSz="913448"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51"/>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16" tIns="60908" rIns="121816" bIns="6090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38"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16" tIns="60908" rIns="121816" bIns="6090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38"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902"/>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538" fontAlgn="base">
              <a:spcBef>
                <a:spcPct val="0"/>
              </a:spcBef>
              <a:spcAft>
                <a:spcPct val="0"/>
              </a:spcAft>
              <a:defRPr/>
            </a:pPr>
            <a:fld id="{DAC4B7FF-AC5F-4282-8170-56625A1DCA31}" type="slidenum">
              <a:rPr lang="nl-NL" altLang="nl-NL" smtClean="0"/>
              <a:pPr defTabSz="913538"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918"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538"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6">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538"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111652354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8979" algn="l" rtl="0" eaLnBrk="1" fontAlgn="base" hangingPunct="1">
        <a:spcBef>
          <a:spcPct val="0"/>
        </a:spcBef>
        <a:spcAft>
          <a:spcPct val="0"/>
        </a:spcAft>
        <a:defRPr sz="3500">
          <a:solidFill>
            <a:srgbClr val="CC003D"/>
          </a:solidFill>
          <a:latin typeface="Verdana" pitchFamily="34" charset="0"/>
        </a:defRPr>
      </a:lvl6pPr>
      <a:lvl7pPr marL="1218030" algn="l" rtl="0" eaLnBrk="1" fontAlgn="base" hangingPunct="1">
        <a:spcBef>
          <a:spcPct val="0"/>
        </a:spcBef>
        <a:spcAft>
          <a:spcPct val="0"/>
        </a:spcAft>
        <a:defRPr sz="3500">
          <a:solidFill>
            <a:srgbClr val="CC003D"/>
          </a:solidFill>
          <a:latin typeface="Verdana" pitchFamily="34" charset="0"/>
        </a:defRPr>
      </a:lvl7pPr>
      <a:lvl8pPr marL="1827032" algn="l" rtl="0" eaLnBrk="1" fontAlgn="base" hangingPunct="1">
        <a:spcBef>
          <a:spcPct val="0"/>
        </a:spcBef>
        <a:spcAft>
          <a:spcPct val="0"/>
        </a:spcAft>
        <a:defRPr sz="3500">
          <a:solidFill>
            <a:srgbClr val="CC003D"/>
          </a:solidFill>
          <a:latin typeface="Verdana" pitchFamily="34" charset="0"/>
        </a:defRPr>
      </a:lvl8pPr>
      <a:lvl9pPr marL="2436058" algn="l" rtl="0" eaLnBrk="1" fontAlgn="base" hangingPunct="1">
        <a:spcBef>
          <a:spcPct val="0"/>
        </a:spcBef>
        <a:spcAft>
          <a:spcPct val="0"/>
        </a:spcAft>
        <a:defRPr sz="3500">
          <a:solidFill>
            <a:srgbClr val="CC003D"/>
          </a:solidFill>
          <a:latin typeface="Verdana" pitchFamily="34" charset="0"/>
        </a:defRPr>
      </a:lvl9pPr>
    </p:titleStyle>
    <p:bodyStyle>
      <a:lvl1pPr marL="456735" indent="-456735" algn="l" rtl="0" eaLnBrk="0" fontAlgn="base" hangingPunct="0">
        <a:spcBef>
          <a:spcPct val="20000"/>
        </a:spcBef>
        <a:spcAft>
          <a:spcPct val="0"/>
        </a:spcAft>
        <a:buChar char="•"/>
        <a:defRPr>
          <a:solidFill>
            <a:schemeClr val="tx1"/>
          </a:solidFill>
          <a:latin typeface="+mn-lt"/>
          <a:ea typeface="+mn-ea"/>
          <a:cs typeface="+mn-cs"/>
        </a:defRPr>
      </a:lvl1pPr>
      <a:lvl2pPr marL="989662" indent="-380636" algn="l" rtl="0" eaLnBrk="0" fontAlgn="base" hangingPunct="0">
        <a:spcBef>
          <a:spcPct val="20000"/>
        </a:spcBef>
        <a:spcAft>
          <a:spcPct val="0"/>
        </a:spcAft>
        <a:buChar char="–"/>
        <a:defRPr>
          <a:solidFill>
            <a:schemeClr val="tx1"/>
          </a:solidFill>
          <a:latin typeface="+mn-lt"/>
        </a:defRPr>
      </a:lvl2pPr>
      <a:lvl3pPr marL="1522519" indent="-304488" algn="l" rtl="0" eaLnBrk="0" fontAlgn="base" hangingPunct="0">
        <a:spcBef>
          <a:spcPct val="20000"/>
        </a:spcBef>
        <a:spcAft>
          <a:spcPct val="0"/>
        </a:spcAft>
        <a:buChar char="•"/>
        <a:defRPr>
          <a:solidFill>
            <a:schemeClr val="tx1"/>
          </a:solidFill>
          <a:latin typeface="+mn-lt"/>
        </a:defRPr>
      </a:lvl3pPr>
      <a:lvl4pPr marL="2131520" indent="-304488" algn="l" rtl="0" eaLnBrk="0" fontAlgn="base" hangingPunct="0">
        <a:spcBef>
          <a:spcPct val="20000"/>
        </a:spcBef>
        <a:spcAft>
          <a:spcPct val="0"/>
        </a:spcAft>
        <a:buChar char="–"/>
        <a:defRPr>
          <a:solidFill>
            <a:schemeClr val="tx1"/>
          </a:solidFill>
          <a:latin typeface="+mn-lt"/>
        </a:defRPr>
      </a:lvl4pPr>
      <a:lvl5pPr marL="2740546" indent="-304488" algn="l" rtl="0" eaLnBrk="0" fontAlgn="base" hangingPunct="0">
        <a:spcBef>
          <a:spcPct val="20000"/>
        </a:spcBef>
        <a:spcAft>
          <a:spcPct val="0"/>
        </a:spcAft>
        <a:buChar char="»"/>
        <a:defRPr>
          <a:solidFill>
            <a:schemeClr val="tx1"/>
          </a:solidFill>
          <a:latin typeface="+mn-lt"/>
        </a:defRPr>
      </a:lvl5pPr>
      <a:lvl6pPr marL="3349524" indent="-304488" algn="l" rtl="0" eaLnBrk="1" fontAlgn="base" hangingPunct="1">
        <a:spcBef>
          <a:spcPct val="20000"/>
        </a:spcBef>
        <a:spcAft>
          <a:spcPct val="0"/>
        </a:spcAft>
        <a:buChar char="»"/>
        <a:defRPr>
          <a:solidFill>
            <a:schemeClr val="tx1"/>
          </a:solidFill>
          <a:latin typeface="+mn-lt"/>
        </a:defRPr>
      </a:lvl6pPr>
      <a:lvl7pPr marL="3958552" indent="-304488" algn="l" rtl="0" eaLnBrk="1" fontAlgn="base" hangingPunct="1">
        <a:spcBef>
          <a:spcPct val="20000"/>
        </a:spcBef>
        <a:spcAft>
          <a:spcPct val="0"/>
        </a:spcAft>
        <a:buChar char="»"/>
        <a:defRPr>
          <a:solidFill>
            <a:schemeClr val="tx1"/>
          </a:solidFill>
          <a:latin typeface="+mn-lt"/>
        </a:defRPr>
      </a:lvl7pPr>
      <a:lvl8pPr marL="4567554" indent="-304488" algn="l" rtl="0" eaLnBrk="1" fontAlgn="base" hangingPunct="1">
        <a:spcBef>
          <a:spcPct val="20000"/>
        </a:spcBef>
        <a:spcAft>
          <a:spcPct val="0"/>
        </a:spcAft>
        <a:buChar char="»"/>
        <a:defRPr>
          <a:solidFill>
            <a:schemeClr val="tx1"/>
          </a:solidFill>
          <a:latin typeface="+mn-lt"/>
        </a:defRPr>
      </a:lvl8pPr>
      <a:lvl9pPr marL="5176556" indent="-304488"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030" rtl="0" eaLnBrk="1" latinLnBrk="0" hangingPunct="1">
        <a:defRPr sz="2400" kern="1200">
          <a:solidFill>
            <a:schemeClr val="tx1"/>
          </a:solidFill>
          <a:latin typeface="+mn-lt"/>
          <a:ea typeface="+mn-ea"/>
          <a:cs typeface="+mn-cs"/>
        </a:defRPr>
      </a:lvl1pPr>
      <a:lvl2pPr marL="608979" algn="l" defTabSz="1218030" rtl="0" eaLnBrk="1" latinLnBrk="0" hangingPunct="1">
        <a:defRPr sz="2400" kern="1200">
          <a:solidFill>
            <a:schemeClr val="tx1"/>
          </a:solidFill>
          <a:latin typeface="+mn-lt"/>
          <a:ea typeface="+mn-ea"/>
          <a:cs typeface="+mn-cs"/>
        </a:defRPr>
      </a:lvl2pPr>
      <a:lvl3pPr marL="1218030" algn="l" defTabSz="1218030" rtl="0" eaLnBrk="1" latinLnBrk="0" hangingPunct="1">
        <a:defRPr sz="2400" kern="1200">
          <a:solidFill>
            <a:schemeClr val="tx1"/>
          </a:solidFill>
          <a:latin typeface="+mn-lt"/>
          <a:ea typeface="+mn-ea"/>
          <a:cs typeface="+mn-cs"/>
        </a:defRPr>
      </a:lvl3pPr>
      <a:lvl4pPr marL="1827032" algn="l" defTabSz="1218030" rtl="0" eaLnBrk="1" latinLnBrk="0" hangingPunct="1">
        <a:defRPr sz="2400" kern="1200">
          <a:solidFill>
            <a:schemeClr val="tx1"/>
          </a:solidFill>
          <a:latin typeface="+mn-lt"/>
          <a:ea typeface="+mn-ea"/>
          <a:cs typeface="+mn-cs"/>
        </a:defRPr>
      </a:lvl4pPr>
      <a:lvl5pPr marL="2436058" algn="l" defTabSz="1218030" rtl="0" eaLnBrk="1" latinLnBrk="0" hangingPunct="1">
        <a:defRPr sz="2400" kern="1200">
          <a:solidFill>
            <a:schemeClr val="tx1"/>
          </a:solidFill>
          <a:latin typeface="+mn-lt"/>
          <a:ea typeface="+mn-ea"/>
          <a:cs typeface="+mn-cs"/>
        </a:defRPr>
      </a:lvl5pPr>
      <a:lvl6pPr marL="3045036" algn="l" defTabSz="1218030" rtl="0" eaLnBrk="1" latinLnBrk="0" hangingPunct="1">
        <a:defRPr sz="2400" kern="1200">
          <a:solidFill>
            <a:schemeClr val="tx1"/>
          </a:solidFill>
          <a:latin typeface="+mn-lt"/>
          <a:ea typeface="+mn-ea"/>
          <a:cs typeface="+mn-cs"/>
        </a:defRPr>
      </a:lvl6pPr>
      <a:lvl7pPr marL="3654015" algn="l" defTabSz="1218030" rtl="0" eaLnBrk="1" latinLnBrk="0" hangingPunct="1">
        <a:defRPr sz="2400" kern="1200">
          <a:solidFill>
            <a:schemeClr val="tx1"/>
          </a:solidFill>
          <a:latin typeface="+mn-lt"/>
          <a:ea typeface="+mn-ea"/>
          <a:cs typeface="+mn-cs"/>
        </a:defRPr>
      </a:lvl7pPr>
      <a:lvl8pPr marL="4263040" algn="l" defTabSz="1218030" rtl="0" eaLnBrk="1" latinLnBrk="0" hangingPunct="1">
        <a:defRPr sz="2400" kern="1200">
          <a:solidFill>
            <a:schemeClr val="tx1"/>
          </a:solidFill>
          <a:latin typeface="+mn-lt"/>
          <a:ea typeface="+mn-ea"/>
          <a:cs typeface="+mn-cs"/>
        </a:defRPr>
      </a:lvl8pPr>
      <a:lvl9pPr marL="4872049" algn="l" defTabSz="121803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49"/>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21" tIns="60910" rIns="121821" bIns="60910"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84"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21" tIns="60910" rIns="121821" bIns="60910"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584"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899"/>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584" fontAlgn="base">
              <a:spcBef>
                <a:spcPct val="0"/>
              </a:spcBef>
              <a:spcAft>
                <a:spcPct val="0"/>
              </a:spcAft>
              <a:defRPr/>
            </a:pPr>
            <a:fld id="{027DBB37-582D-4769-8AF6-DA5F3A797D4C}" type="slidenum">
              <a:rPr lang="nl-NL" altLang="nl-NL" smtClean="0"/>
              <a:pPr defTabSz="913584"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916"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584"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5">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584"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228311090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7" r:id="rId13"/>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9011" algn="l" rtl="0" eaLnBrk="1" fontAlgn="base" hangingPunct="1">
        <a:spcBef>
          <a:spcPct val="0"/>
        </a:spcBef>
        <a:spcAft>
          <a:spcPct val="0"/>
        </a:spcAft>
        <a:defRPr sz="3500">
          <a:solidFill>
            <a:srgbClr val="CC003D"/>
          </a:solidFill>
          <a:latin typeface="Verdana" pitchFamily="34" charset="0"/>
        </a:defRPr>
      </a:lvl6pPr>
      <a:lvl7pPr marL="1218090" algn="l" rtl="0" eaLnBrk="1" fontAlgn="base" hangingPunct="1">
        <a:spcBef>
          <a:spcPct val="0"/>
        </a:spcBef>
        <a:spcAft>
          <a:spcPct val="0"/>
        </a:spcAft>
        <a:defRPr sz="3500">
          <a:solidFill>
            <a:srgbClr val="CC003D"/>
          </a:solidFill>
          <a:latin typeface="Verdana" pitchFamily="34" charset="0"/>
        </a:defRPr>
      </a:lvl7pPr>
      <a:lvl8pPr marL="1827122" algn="l" rtl="0" eaLnBrk="1" fontAlgn="base" hangingPunct="1">
        <a:spcBef>
          <a:spcPct val="0"/>
        </a:spcBef>
        <a:spcAft>
          <a:spcPct val="0"/>
        </a:spcAft>
        <a:defRPr sz="3500">
          <a:solidFill>
            <a:srgbClr val="CC003D"/>
          </a:solidFill>
          <a:latin typeface="Verdana" pitchFamily="34" charset="0"/>
        </a:defRPr>
      </a:lvl8pPr>
      <a:lvl9pPr marL="2436178" algn="l" rtl="0" eaLnBrk="1" fontAlgn="base" hangingPunct="1">
        <a:spcBef>
          <a:spcPct val="0"/>
        </a:spcBef>
        <a:spcAft>
          <a:spcPct val="0"/>
        </a:spcAft>
        <a:defRPr sz="3500">
          <a:solidFill>
            <a:srgbClr val="CC003D"/>
          </a:solidFill>
          <a:latin typeface="Verdana" pitchFamily="34" charset="0"/>
        </a:defRPr>
      </a:lvl9pPr>
    </p:titleStyle>
    <p:bodyStyle>
      <a:lvl1pPr marL="456759" indent="-456759" algn="l" rtl="0" eaLnBrk="0" fontAlgn="base" hangingPunct="0">
        <a:spcBef>
          <a:spcPct val="20000"/>
        </a:spcBef>
        <a:spcAft>
          <a:spcPct val="0"/>
        </a:spcAft>
        <a:buChar char="•"/>
        <a:defRPr>
          <a:solidFill>
            <a:schemeClr val="tx1"/>
          </a:solidFill>
          <a:latin typeface="+mn-lt"/>
          <a:ea typeface="+mn-ea"/>
          <a:cs typeface="+mn-cs"/>
        </a:defRPr>
      </a:lvl1pPr>
      <a:lvl2pPr marL="989710" indent="-380654" algn="l" rtl="0" eaLnBrk="0" fontAlgn="base" hangingPunct="0">
        <a:spcBef>
          <a:spcPct val="20000"/>
        </a:spcBef>
        <a:spcAft>
          <a:spcPct val="0"/>
        </a:spcAft>
        <a:buChar char="–"/>
        <a:defRPr>
          <a:solidFill>
            <a:schemeClr val="tx1"/>
          </a:solidFill>
          <a:latin typeface="+mn-lt"/>
        </a:defRPr>
      </a:lvl2pPr>
      <a:lvl3pPr marL="1522595" indent="-304504" algn="l" rtl="0" eaLnBrk="0" fontAlgn="base" hangingPunct="0">
        <a:spcBef>
          <a:spcPct val="20000"/>
        </a:spcBef>
        <a:spcAft>
          <a:spcPct val="0"/>
        </a:spcAft>
        <a:buChar char="•"/>
        <a:defRPr>
          <a:solidFill>
            <a:schemeClr val="tx1"/>
          </a:solidFill>
          <a:latin typeface="+mn-lt"/>
        </a:defRPr>
      </a:lvl3pPr>
      <a:lvl4pPr marL="2131627" indent="-304504" algn="l" rtl="0" eaLnBrk="0" fontAlgn="base" hangingPunct="0">
        <a:spcBef>
          <a:spcPct val="20000"/>
        </a:spcBef>
        <a:spcAft>
          <a:spcPct val="0"/>
        </a:spcAft>
        <a:buChar char="–"/>
        <a:defRPr>
          <a:solidFill>
            <a:schemeClr val="tx1"/>
          </a:solidFill>
          <a:latin typeface="+mn-lt"/>
        </a:defRPr>
      </a:lvl4pPr>
      <a:lvl5pPr marL="2740682" indent="-304504" algn="l" rtl="0" eaLnBrk="0" fontAlgn="base" hangingPunct="0">
        <a:spcBef>
          <a:spcPct val="20000"/>
        </a:spcBef>
        <a:spcAft>
          <a:spcPct val="0"/>
        </a:spcAft>
        <a:buChar char="»"/>
        <a:defRPr>
          <a:solidFill>
            <a:schemeClr val="tx1"/>
          </a:solidFill>
          <a:latin typeface="+mn-lt"/>
        </a:defRPr>
      </a:lvl5pPr>
      <a:lvl6pPr marL="3349692" indent="-304504" algn="l" rtl="0" eaLnBrk="1" fontAlgn="base" hangingPunct="1">
        <a:spcBef>
          <a:spcPct val="20000"/>
        </a:spcBef>
        <a:spcAft>
          <a:spcPct val="0"/>
        </a:spcAft>
        <a:buChar char="»"/>
        <a:defRPr>
          <a:solidFill>
            <a:schemeClr val="tx1"/>
          </a:solidFill>
          <a:latin typeface="+mn-lt"/>
        </a:defRPr>
      </a:lvl6pPr>
      <a:lvl7pPr marL="3958749" indent="-304504" algn="l" rtl="0" eaLnBrk="1" fontAlgn="base" hangingPunct="1">
        <a:spcBef>
          <a:spcPct val="20000"/>
        </a:spcBef>
        <a:spcAft>
          <a:spcPct val="0"/>
        </a:spcAft>
        <a:buChar char="»"/>
        <a:defRPr>
          <a:solidFill>
            <a:schemeClr val="tx1"/>
          </a:solidFill>
          <a:latin typeface="+mn-lt"/>
        </a:defRPr>
      </a:lvl7pPr>
      <a:lvl8pPr marL="4567782" indent="-304504" algn="l" rtl="0" eaLnBrk="1" fontAlgn="base" hangingPunct="1">
        <a:spcBef>
          <a:spcPct val="20000"/>
        </a:spcBef>
        <a:spcAft>
          <a:spcPct val="0"/>
        </a:spcAft>
        <a:buChar char="»"/>
        <a:defRPr>
          <a:solidFill>
            <a:schemeClr val="tx1"/>
          </a:solidFill>
          <a:latin typeface="+mn-lt"/>
        </a:defRPr>
      </a:lvl8pPr>
      <a:lvl9pPr marL="5176815" indent="-304504"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090" rtl="0" eaLnBrk="1" latinLnBrk="0" hangingPunct="1">
        <a:defRPr sz="2400" kern="1200">
          <a:solidFill>
            <a:schemeClr val="tx1"/>
          </a:solidFill>
          <a:latin typeface="+mn-lt"/>
          <a:ea typeface="+mn-ea"/>
          <a:cs typeface="+mn-cs"/>
        </a:defRPr>
      </a:lvl1pPr>
      <a:lvl2pPr marL="609011" algn="l" defTabSz="1218090" rtl="0" eaLnBrk="1" latinLnBrk="0" hangingPunct="1">
        <a:defRPr sz="2400" kern="1200">
          <a:solidFill>
            <a:schemeClr val="tx1"/>
          </a:solidFill>
          <a:latin typeface="+mn-lt"/>
          <a:ea typeface="+mn-ea"/>
          <a:cs typeface="+mn-cs"/>
        </a:defRPr>
      </a:lvl2pPr>
      <a:lvl3pPr marL="1218090" algn="l" defTabSz="1218090" rtl="0" eaLnBrk="1" latinLnBrk="0" hangingPunct="1">
        <a:defRPr sz="2400" kern="1200">
          <a:solidFill>
            <a:schemeClr val="tx1"/>
          </a:solidFill>
          <a:latin typeface="+mn-lt"/>
          <a:ea typeface="+mn-ea"/>
          <a:cs typeface="+mn-cs"/>
        </a:defRPr>
      </a:lvl3pPr>
      <a:lvl4pPr marL="1827122" algn="l" defTabSz="1218090" rtl="0" eaLnBrk="1" latinLnBrk="0" hangingPunct="1">
        <a:defRPr sz="2400" kern="1200">
          <a:solidFill>
            <a:schemeClr val="tx1"/>
          </a:solidFill>
          <a:latin typeface="+mn-lt"/>
          <a:ea typeface="+mn-ea"/>
          <a:cs typeface="+mn-cs"/>
        </a:defRPr>
      </a:lvl4pPr>
      <a:lvl5pPr marL="2436178" algn="l" defTabSz="1218090" rtl="0" eaLnBrk="1" latinLnBrk="0" hangingPunct="1">
        <a:defRPr sz="2400" kern="1200">
          <a:solidFill>
            <a:schemeClr val="tx1"/>
          </a:solidFill>
          <a:latin typeface="+mn-lt"/>
          <a:ea typeface="+mn-ea"/>
          <a:cs typeface="+mn-cs"/>
        </a:defRPr>
      </a:lvl5pPr>
      <a:lvl6pPr marL="3045188" algn="l" defTabSz="1218090" rtl="0" eaLnBrk="1" latinLnBrk="0" hangingPunct="1">
        <a:defRPr sz="2400" kern="1200">
          <a:solidFill>
            <a:schemeClr val="tx1"/>
          </a:solidFill>
          <a:latin typeface="+mn-lt"/>
          <a:ea typeface="+mn-ea"/>
          <a:cs typeface="+mn-cs"/>
        </a:defRPr>
      </a:lvl6pPr>
      <a:lvl7pPr marL="3654199" algn="l" defTabSz="1218090" rtl="0" eaLnBrk="1" latinLnBrk="0" hangingPunct="1">
        <a:defRPr sz="2400" kern="1200">
          <a:solidFill>
            <a:schemeClr val="tx1"/>
          </a:solidFill>
          <a:latin typeface="+mn-lt"/>
          <a:ea typeface="+mn-ea"/>
          <a:cs typeface="+mn-cs"/>
        </a:defRPr>
      </a:lvl7pPr>
      <a:lvl8pPr marL="4263253" algn="l" defTabSz="1218090" rtl="0" eaLnBrk="1" latinLnBrk="0" hangingPunct="1">
        <a:defRPr sz="2400" kern="1200">
          <a:solidFill>
            <a:schemeClr val="tx1"/>
          </a:solidFill>
          <a:latin typeface="+mn-lt"/>
          <a:ea typeface="+mn-ea"/>
          <a:cs typeface="+mn-cs"/>
        </a:defRPr>
      </a:lvl8pPr>
      <a:lvl9pPr marL="4872292" algn="l" defTabSz="121809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40"/>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37" tIns="60918" rIns="121837" bIns="6091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720"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37" tIns="60918" rIns="121837" bIns="6091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720"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891"/>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720" fontAlgn="base">
              <a:spcBef>
                <a:spcPct val="0"/>
              </a:spcBef>
              <a:spcAft>
                <a:spcPct val="0"/>
              </a:spcAft>
              <a:defRPr/>
            </a:pPr>
            <a:fld id="{953C9853-D015-480E-9DCE-66F85EFEEA79}" type="slidenum">
              <a:rPr lang="nl-NL" altLang="nl-NL" smtClean="0"/>
              <a:pPr defTabSz="913720"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908"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720"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6">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720"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6569079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9107" algn="l" rtl="0" eaLnBrk="1" fontAlgn="base" hangingPunct="1">
        <a:spcBef>
          <a:spcPct val="0"/>
        </a:spcBef>
        <a:spcAft>
          <a:spcPct val="0"/>
        </a:spcAft>
        <a:defRPr sz="3500">
          <a:solidFill>
            <a:srgbClr val="CC003D"/>
          </a:solidFill>
          <a:latin typeface="Verdana" pitchFamily="34" charset="0"/>
        </a:defRPr>
      </a:lvl6pPr>
      <a:lvl7pPr marL="1218270" algn="l" rtl="0" eaLnBrk="1" fontAlgn="base" hangingPunct="1">
        <a:spcBef>
          <a:spcPct val="0"/>
        </a:spcBef>
        <a:spcAft>
          <a:spcPct val="0"/>
        </a:spcAft>
        <a:defRPr sz="3500">
          <a:solidFill>
            <a:srgbClr val="CC003D"/>
          </a:solidFill>
          <a:latin typeface="Verdana" pitchFamily="34" charset="0"/>
        </a:defRPr>
      </a:lvl7pPr>
      <a:lvl8pPr marL="1827394" algn="l" rtl="0" eaLnBrk="1" fontAlgn="base" hangingPunct="1">
        <a:spcBef>
          <a:spcPct val="0"/>
        </a:spcBef>
        <a:spcAft>
          <a:spcPct val="0"/>
        </a:spcAft>
        <a:defRPr sz="3500">
          <a:solidFill>
            <a:srgbClr val="CC003D"/>
          </a:solidFill>
          <a:latin typeface="Verdana" pitchFamily="34" charset="0"/>
        </a:defRPr>
      </a:lvl8pPr>
      <a:lvl9pPr marL="2436538" algn="l" rtl="0" eaLnBrk="1" fontAlgn="base" hangingPunct="1">
        <a:spcBef>
          <a:spcPct val="0"/>
        </a:spcBef>
        <a:spcAft>
          <a:spcPct val="0"/>
        </a:spcAft>
        <a:defRPr sz="3500">
          <a:solidFill>
            <a:srgbClr val="CC003D"/>
          </a:solidFill>
          <a:latin typeface="Verdana" pitchFamily="34" charset="0"/>
        </a:defRPr>
      </a:lvl9pPr>
    </p:titleStyle>
    <p:bodyStyle>
      <a:lvl1pPr marL="456831" indent="-456831" algn="l" rtl="0" eaLnBrk="0" fontAlgn="base" hangingPunct="0">
        <a:spcBef>
          <a:spcPct val="20000"/>
        </a:spcBef>
        <a:spcAft>
          <a:spcPct val="0"/>
        </a:spcAft>
        <a:buChar char="•"/>
        <a:defRPr>
          <a:solidFill>
            <a:schemeClr val="tx1"/>
          </a:solidFill>
          <a:latin typeface="+mn-lt"/>
          <a:ea typeface="+mn-ea"/>
          <a:cs typeface="+mn-cs"/>
        </a:defRPr>
      </a:lvl1pPr>
      <a:lvl2pPr marL="989854" indent="-380710" algn="l" rtl="0" eaLnBrk="0" fontAlgn="base" hangingPunct="0">
        <a:spcBef>
          <a:spcPct val="20000"/>
        </a:spcBef>
        <a:spcAft>
          <a:spcPct val="0"/>
        </a:spcAft>
        <a:buChar char="–"/>
        <a:defRPr>
          <a:solidFill>
            <a:schemeClr val="tx1"/>
          </a:solidFill>
          <a:latin typeface="+mn-lt"/>
        </a:defRPr>
      </a:lvl2pPr>
      <a:lvl3pPr marL="1522823" indent="-304552" algn="l" rtl="0" eaLnBrk="0" fontAlgn="base" hangingPunct="0">
        <a:spcBef>
          <a:spcPct val="20000"/>
        </a:spcBef>
        <a:spcAft>
          <a:spcPct val="0"/>
        </a:spcAft>
        <a:buChar char="•"/>
        <a:defRPr>
          <a:solidFill>
            <a:schemeClr val="tx1"/>
          </a:solidFill>
          <a:latin typeface="+mn-lt"/>
        </a:defRPr>
      </a:lvl3pPr>
      <a:lvl4pPr marL="2131947" indent="-304552" algn="l" rtl="0" eaLnBrk="0" fontAlgn="base" hangingPunct="0">
        <a:spcBef>
          <a:spcPct val="20000"/>
        </a:spcBef>
        <a:spcAft>
          <a:spcPct val="0"/>
        </a:spcAft>
        <a:buChar char="–"/>
        <a:defRPr>
          <a:solidFill>
            <a:schemeClr val="tx1"/>
          </a:solidFill>
          <a:latin typeface="+mn-lt"/>
        </a:defRPr>
      </a:lvl4pPr>
      <a:lvl5pPr marL="2741090" indent="-304552" algn="l" rtl="0" eaLnBrk="0" fontAlgn="base" hangingPunct="0">
        <a:spcBef>
          <a:spcPct val="20000"/>
        </a:spcBef>
        <a:spcAft>
          <a:spcPct val="0"/>
        </a:spcAft>
        <a:buChar char="»"/>
        <a:defRPr>
          <a:solidFill>
            <a:schemeClr val="tx1"/>
          </a:solidFill>
          <a:latin typeface="+mn-lt"/>
        </a:defRPr>
      </a:lvl5pPr>
      <a:lvl6pPr marL="3350196" indent="-304552" algn="l" rtl="0" eaLnBrk="1" fontAlgn="base" hangingPunct="1">
        <a:spcBef>
          <a:spcPct val="20000"/>
        </a:spcBef>
        <a:spcAft>
          <a:spcPct val="0"/>
        </a:spcAft>
        <a:buChar char="»"/>
        <a:defRPr>
          <a:solidFill>
            <a:schemeClr val="tx1"/>
          </a:solidFill>
          <a:latin typeface="+mn-lt"/>
        </a:defRPr>
      </a:lvl6pPr>
      <a:lvl7pPr marL="3959341" indent="-304552" algn="l" rtl="0" eaLnBrk="1" fontAlgn="base" hangingPunct="1">
        <a:spcBef>
          <a:spcPct val="20000"/>
        </a:spcBef>
        <a:spcAft>
          <a:spcPct val="0"/>
        </a:spcAft>
        <a:buChar char="»"/>
        <a:defRPr>
          <a:solidFill>
            <a:schemeClr val="tx1"/>
          </a:solidFill>
          <a:latin typeface="+mn-lt"/>
        </a:defRPr>
      </a:lvl7pPr>
      <a:lvl8pPr marL="4568466" indent="-304552" algn="l" rtl="0" eaLnBrk="1" fontAlgn="base" hangingPunct="1">
        <a:spcBef>
          <a:spcPct val="20000"/>
        </a:spcBef>
        <a:spcAft>
          <a:spcPct val="0"/>
        </a:spcAft>
        <a:buChar char="»"/>
        <a:defRPr>
          <a:solidFill>
            <a:schemeClr val="tx1"/>
          </a:solidFill>
          <a:latin typeface="+mn-lt"/>
        </a:defRPr>
      </a:lvl8pPr>
      <a:lvl9pPr marL="5177591" indent="-304552"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270" rtl="0" eaLnBrk="1" latinLnBrk="0" hangingPunct="1">
        <a:defRPr sz="2400" kern="1200">
          <a:solidFill>
            <a:schemeClr val="tx1"/>
          </a:solidFill>
          <a:latin typeface="+mn-lt"/>
          <a:ea typeface="+mn-ea"/>
          <a:cs typeface="+mn-cs"/>
        </a:defRPr>
      </a:lvl1pPr>
      <a:lvl2pPr marL="609107" algn="l" defTabSz="1218270" rtl="0" eaLnBrk="1" latinLnBrk="0" hangingPunct="1">
        <a:defRPr sz="2400" kern="1200">
          <a:solidFill>
            <a:schemeClr val="tx1"/>
          </a:solidFill>
          <a:latin typeface="+mn-lt"/>
          <a:ea typeface="+mn-ea"/>
          <a:cs typeface="+mn-cs"/>
        </a:defRPr>
      </a:lvl2pPr>
      <a:lvl3pPr marL="1218270" algn="l" defTabSz="1218270" rtl="0" eaLnBrk="1" latinLnBrk="0" hangingPunct="1">
        <a:defRPr sz="2400" kern="1200">
          <a:solidFill>
            <a:schemeClr val="tx1"/>
          </a:solidFill>
          <a:latin typeface="+mn-lt"/>
          <a:ea typeface="+mn-ea"/>
          <a:cs typeface="+mn-cs"/>
        </a:defRPr>
      </a:lvl3pPr>
      <a:lvl4pPr marL="1827394" algn="l" defTabSz="1218270" rtl="0" eaLnBrk="1" latinLnBrk="0" hangingPunct="1">
        <a:defRPr sz="2400" kern="1200">
          <a:solidFill>
            <a:schemeClr val="tx1"/>
          </a:solidFill>
          <a:latin typeface="+mn-lt"/>
          <a:ea typeface="+mn-ea"/>
          <a:cs typeface="+mn-cs"/>
        </a:defRPr>
      </a:lvl4pPr>
      <a:lvl5pPr marL="2436538" algn="l" defTabSz="1218270" rtl="0" eaLnBrk="1" latinLnBrk="0" hangingPunct="1">
        <a:defRPr sz="2400" kern="1200">
          <a:solidFill>
            <a:schemeClr val="tx1"/>
          </a:solidFill>
          <a:latin typeface="+mn-lt"/>
          <a:ea typeface="+mn-ea"/>
          <a:cs typeface="+mn-cs"/>
        </a:defRPr>
      </a:lvl5pPr>
      <a:lvl6pPr marL="3045644" algn="l" defTabSz="1218270" rtl="0" eaLnBrk="1" latinLnBrk="0" hangingPunct="1">
        <a:defRPr sz="2400" kern="1200">
          <a:solidFill>
            <a:schemeClr val="tx1"/>
          </a:solidFill>
          <a:latin typeface="+mn-lt"/>
          <a:ea typeface="+mn-ea"/>
          <a:cs typeface="+mn-cs"/>
        </a:defRPr>
      </a:lvl6pPr>
      <a:lvl7pPr marL="3654751" algn="l" defTabSz="1218270" rtl="0" eaLnBrk="1" latinLnBrk="0" hangingPunct="1">
        <a:defRPr sz="2400" kern="1200">
          <a:solidFill>
            <a:schemeClr val="tx1"/>
          </a:solidFill>
          <a:latin typeface="+mn-lt"/>
          <a:ea typeface="+mn-ea"/>
          <a:cs typeface="+mn-cs"/>
        </a:defRPr>
      </a:lvl7pPr>
      <a:lvl8pPr marL="4263893" algn="l" defTabSz="1218270" rtl="0" eaLnBrk="1" latinLnBrk="0" hangingPunct="1">
        <a:defRPr sz="2400" kern="1200">
          <a:solidFill>
            <a:schemeClr val="tx1"/>
          </a:solidFill>
          <a:latin typeface="+mn-lt"/>
          <a:ea typeface="+mn-ea"/>
          <a:cs typeface="+mn-cs"/>
        </a:defRPr>
      </a:lvl8pPr>
      <a:lvl9pPr marL="4873020" algn="l" defTabSz="12182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31"/>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56" tIns="60928" rIns="121856" bIns="6092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878"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56" tIns="60928" rIns="121856" bIns="60928"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878"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882"/>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878" fontAlgn="base">
              <a:spcBef>
                <a:spcPct val="0"/>
              </a:spcBef>
              <a:spcAft>
                <a:spcPct val="0"/>
              </a:spcAft>
              <a:defRPr/>
            </a:pPr>
            <a:fld id="{953C9853-D015-480E-9DCE-66F85EFEEA79}" type="slidenum">
              <a:rPr lang="nl-NL" altLang="nl-NL" smtClean="0"/>
              <a:pPr defTabSz="913878"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898"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878"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6">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878"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238482607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9219" algn="l" rtl="0" eaLnBrk="1" fontAlgn="base" hangingPunct="1">
        <a:spcBef>
          <a:spcPct val="0"/>
        </a:spcBef>
        <a:spcAft>
          <a:spcPct val="0"/>
        </a:spcAft>
        <a:defRPr sz="3500">
          <a:solidFill>
            <a:srgbClr val="CC003D"/>
          </a:solidFill>
          <a:latin typeface="Verdana" pitchFamily="34" charset="0"/>
        </a:defRPr>
      </a:lvl6pPr>
      <a:lvl7pPr marL="1218480" algn="l" rtl="0" eaLnBrk="1" fontAlgn="base" hangingPunct="1">
        <a:spcBef>
          <a:spcPct val="0"/>
        </a:spcBef>
        <a:spcAft>
          <a:spcPct val="0"/>
        </a:spcAft>
        <a:defRPr sz="3500">
          <a:solidFill>
            <a:srgbClr val="CC003D"/>
          </a:solidFill>
          <a:latin typeface="Verdana" pitchFamily="34" charset="0"/>
        </a:defRPr>
      </a:lvl7pPr>
      <a:lvl8pPr marL="1827712" algn="l" rtl="0" eaLnBrk="1" fontAlgn="base" hangingPunct="1">
        <a:spcBef>
          <a:spcPct val="0"/>
        </a:spcBef>
        <a:spcAft>
          <a:spcPct val="0"/>
        </a:spcAft>
        <a:defRPr sz="3500">
          <a:solidFill>
            <a:srgbClr val="CC003D"/>
          </a:solidFill>
          <a:latin typeface="Verdana" pitchFamily="34" charset="0"/>
        </a:defRPr>
      </a:lvl8pPr>
      <a:lvl9pPr marL="2436958" algn="l" rtl="0" eaLnBrk="1" fontAlgn="base" hangingPunct="1">
        <a:spcBef>
          <a:spcPct val="0"/>
        </a:spcBef>
        <a:spcAft>
          <a:spcPct val="0"/>
        </a:spcAft>
        <a:defRPr sz="3500">
          <a:solidFill>
            <a:srgbClr val="CC003D"/>
          </a:solidFill>
          <a:latin typeface="Verdana" pitchFamily="34" charset="0"/>
        </a:defRPr>
      </a:lvl9pPr>
    </p:titleStyle>
    <p:bodyStyle>
      <a:lvl1pPr marL="456915" indent="-456915" algn="l" rtl="0" eaLnBrk="0" fontAlgn="base" hangingPunct="0">
        <a:spcBef>
          <a:spcPct val="20000"/>
        </a:spcBef>
        <a:spcAft>
          <a:spcPct val="0"/>
        </a:spcAft>
        <a:buChar char="•"/>
        <a:defRPr>
          <a:solidFill>
            <a:schemeClr val="tx1"/>
          </a:solidFill>
          <a:latin typeface="+mn-lt"/>
          <a:ea typeface="+mn-ea"/>
          <a:cs typeface="+mn-cs"/>
        </a:defRPr>
      </a:lvl1pPr>
      <a:lvl2pPr marL="990022" indent="-380776" algn="l" rtl="0" eaLnBrk="0" fontAlgn="base" hangingPunct="0">
        <a:spcBef>
          <a:spcPct val="20000"/>
        </a:spcBef>
        <a:spcAft>
          <a:spcPct val="0"/>
        </a:spcAft>
        <a:buChar char="–"/>
        <a:defRPr>
          <a:solidFill>
            <a:schemeClr val="tx1"/>
          </a:solidFill>
          <a:latin typeface="+mn-lt"/>
        </a:defRPr>
      </a:lvl2pPr>
      <a:lvl3pPr marL="1523089" indent="-304608" algn="l" rtl="0" eaLnBrk="0" fontAlgn="base" hangingPunct="0">
        <a:spcBef>
          <a:spcPct val="20000"/>
        </a:spcBef>
        <a:spcAft>
          <a:spcPct val="0"/>
        </a:spcAft>
        <a:buChar char="•"/>
        <a:defRPr>
          <a:solidFill>
            <a:schemeClr val="tx1"/>
          </a:solidFill>
          <a:latin typeface="+mn-lt"/>
        </a:defRPr>
      </a:lvl3pPr>
      <a:lvl4pPr marL="2132320" indent="-304608" algn="l" rtl="0" eaLnBrk="0" fontAlgn="base" hangingPunct="0">
        <a:spcBef>
          <a:spcPct val="20000"/>
        </a:spcBef>
        <a:spcAft>
          <a:spcPct val="0"/>
        </a:spcAft>
        <a:buChar char="–"/>
        <a:defRPr>
          <a:solidFill>
            <a:schemeClr val="tx1"/>
          </a:solidFill>
          <a:latin typeface="+mn-lt"/>
        </a:defRPr>
      </a:lvl4pPr>
      <a:lvl5pPr marL="2741566" indent="-304608" algn="l" rtl="0" eaLnBrk="0" fontAlgn="base" hangingPunct="0">
        <a:spcBef>
          <a:spcPct val="20000"/>
        </a:spcBef>
        <a:spcAft>
          <a:spcPct val="0"/>
        </a:spcAft>
        <a:buChar char="»"/>
        <a:defRPr>
          <a:solidFill>
            <a:schemeClr val="tx1"/>
          </a:solidFill>
          <a:latin typeface="+mn-lt"/>
        </a:defRPr>
      </a:lvl5pPr>
      <a:lvl6pPr marL="3350784" indent="-304608" algn="l" rtl="0" eaLnBrk="1" fontAlgn="base" hangingPunct="1">
        <a:spcBef>
          <a:spcPct val="20000"/>
        </a:spcBef>
        <a:spcAft>
          <a:spcPct val="0"/>
        </a:spcAft>
        <a:buChar char="»"/>
        <a:defRPr>
          <a:solidFill>
            <a:schemeClr val="tx1"/>
          </a:solidFill>
          <a:latin typeface="+mn-lt"/>
        </a:defRPr>
      </a:lvl6pPr>
      <a:lvl7pPr marL="3960032" indent="-304608" algn="l" rtl="0" eaLnBrk="1" fontAlgn="base" hangingPunct="1">
        <a:spcBef>
          <a:spcPct val="20000"/>
        </a:spcBef>
        <a:spcAft>
          <a:spcPct val="0"/>
        </a:spcAft>
        <a:buChar char="»"/>
        <a:defRPr>
          <a:solidFill>
            <a:schemeClr val="tx1"/>
          </a:solidFill>
          <a:latin typeface="+mn-lt"/>
        </a:defRPr>
      </a:lvl7pPr>
      <a:lvl8pPr marL="4569264" indent="-304608" algn="l" rtl="0" eaLnBrk="1" fontAlgn="base" hangingPunct="1">
        <a:spcBef>
          <a:spcPct val="20000"/>
        </a:spcBef>
        <a:spcAft>
          <a:spcPct val="0"/>
        </a:spcAft>
        <a:buChar char="»"/>
        <a:defRPr>
          <a:solidFill>
            <a:schemeClr val="tx1"/>
          </a:solidFill>
          <a:latin typeface="+mn-lt"/>
        </a:defRPr>
      </a:lvl8pPr>
      <a:lvl9pPr marL="5178496" indent="-304608"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480" rtl="0" eaLnBrk="1" latinLnBrk="0" hangingPunct="1">
        <a:defRPr sz="2400" kern="1200">
          <a:solidFill>
            <a:schemeClr val="tx1"/>
          </a:solidFill>
          <a:latin typeface="+mn-lt"/>
          <a:ea typeface="+mn-ea"/>
          <a:cs typeface="+mn-cs"/>
        </a:defRPr>
      </a:lvl1pPr>
      <a:lvl2pPr marL="609219" algn="l" defTabSz="1218480" rtl="0" eaLnBrk="1" latinLnBrk="0" hangingPunct="1">
        <a:defRPr sz="2400" kern="1200">
          <a:solidFill>
            <a:schemeClr val="tx1"/>
          </a:solidFill>
          <a:latin typeface="+mn-lt"/>
          <a:ea typeface="+mn-ea"/>
          <a:cs typeface="+mn-cs"/>
        </a:defRPr>
      </a:lvl2pPr>
      <a:lvl3pPr marL="1218480" algn="l" defTabSz="1218480" rtl="0" eaLnBrk="1" latinLnBrk="0" hangingPunct="1">
        <a:defRPr sz="2400" kern="1200">
          <a:solidFill>
            <a:schemeClr val="tx1"/>
          </a:solidFill>
          <a:latin typeface="+mn-lt"/>
          <a:ea typeface="+mn-ea"/>
          <a:cs typeface="+mn-cs"/>
        </a:defRPr>
      </a:lvl3pPr>
      <a:lvl4pPr marL="1827712" algn="l" defTabSz="1218480" rtl="0" eaLnBrk="1" latinLnBrk="0" hangingPunct="1">
        <a:defRPr sz="2400" kern="1200">
          <a:solidFill>
            <a:schemeClr val="tx1"/>
          </a:solidFill>
          <a:latin typeface="+mn-lt"/>
          <a:ea typeface="+mn-ea"/>
          <a:cs typeface="+mn-cs"/>
        </a:defRPr>
      </a:lvl4pPr>
      <a:lvl5pPr marL="2436958" algn="l" defTabSz="1218480" rtl="0" eaLnBrk="1" latinLnBrk="0" hangingPunct="1">
        <a:defRPr sz="2400" kern="1200">
          <a:solidFill>
            <a:schemeClr val="tx1"/>
          </a:solidFill>
          <a:latin typeface="+mn-lt"/>
          <a:ea typeface="+mn-ea"/>
          <a:cs typeface="+mn-cs"/>
        </a:defRPr>
      </a:lvl5pPr>
      <a:lvl6pPr marL="3046176" algn="l" defTabSz="1218480" rtl="0" eaLnBrk="1" latinLnBrk="0" hangingPunct="1">
        <a:defRPr sz="2400" kern="1200">
          <a:solidFill>
            <a:schemeClr val="tx1"/>
          </a:solidFill>
          <a:latin typeface="+mn-lt"/>
          <a:ea typeface="+mn-ea"/>
          <a:cs typeface="+mn-cs"/>
        </a:defRPr>
      </a:lvl6pPr>
      <a:lvl7pPr marL="3655395" algn="l" defTabSz="1218480" rtl="0" eaLnBrk="1" latinLnBrk="0" hangingPunct="1">
        <a:defRPr sz="2400" kern="1200">
          <a:solidFill>
            <a:schemeClr val="tx1"/>
          </a:solidFill>
          <a:latin typeface="+mn-lt"/>
          <a:ea typeface="+mn-ea"/>
          <a:cs typeface="+mn-cs"/>
        </a:defRPr>
      </a:lvl7pPr>
      <a:lvl8pPr marL="4264640" algn="l" defTabSz="1218480" rtl="0" eaLnBrk="1" latinLnBrk="0" hangingPunct="1">
        <a:defRPr sz="2400" kern="1200">
          <a:solidFill>
            <a:schemeClr val="tx1"/>
          </a:solidFill>
          <a:latin typeface="+mn-lt"/>
          <a:ea typeface="+mn-ea"/>
          <a:cs typeface="+mn-cs"/>
        </a:defRPr>
      </a:lvl8pPr>
      <a:lvl9pPr marL="4873873" algn="l" defTabSz="121848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24"/>
            <a:ext cx="12192000" cy="1011767"/>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69" tIns="60934" rIns="121869" bIns="60934"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992" fontAlgn="base">
              <a:spcBef>
                <a:spcPct val="0"/>
              </a:spcBef>
              <a:spcAft>
                <a:spcPct val="0"/>
              </a:spcAft>
              <a:defRPr/>
            </a:pPr>
            <a:endParaRPr lang="nl-NL" altLang="nl-NL">
              <a:solidFill>
                <a:srgbClr val="000000"/>
              </a:solidFill>
            </a:endParaRPr>
          </a:p>
        </p:txBody>
      </p:sp>
      <p:sp>
        <p:nvSpPr>
          <p:cNvPr id="1027" name="Rectangle 3"/>
          <p:cNvSpPr>
            <a:spLocks noChangeArrowheads="1"/>
          </p:cNvSpPr>
          <p:nvPr/>
        </p:nvSpPr>
        <p:spPr bwMode="auto">
          <a:xfrm>
            <a:off x="0" y="6350000"/>
            <a:ext cx="12192000" cy="508000"/>
          </a:xfrm>
          <a:prstGeom prst="rect">
            <a:avLst/>
          </a:prstGeom>
          <a:solidFill>
            <a:srgbClr val="007B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69" tIns="60934" rIns="121869" bIns="60934" anchor="ctr"/>
          <a:lstStyle>
            <a:lvl1pPr algn="ctr">
              <a:defRPr sz="2400">
                <a:solidFill>
                  <a:schemeClr val="tx1"/>
                </a:solidFill>
                <a:latin typeface="Times New Roman" panose="02020603050405020304" pitchFamily="18" charset="0"/>
                <a:cs typeface="Arial" panose="020B0604020202020204" pitchFamily="34" charset="0"/>
              </a:defRPr>
            </a:lvl1pPr>
            <a:lvl2pPr marL="742950" indent="-285750" algn="ctr">
              <a:defRPr sz="2400">
                <a:solidFill>
                  <a:schemeClr val="tx1"/>
                </a:solidFill>
                <a:latin typeface="Times New Roman" panose="02020603050405020304" pitchFamily="18" charset="0"/>
                <a:cs typeface="Arial" panose="020B0604020202020204" pitchFamily="34" charset="0"/>
              </a:defRPr>
            </a:lvl2pPr>
            <a:lvl3pPr marL="1143000" indent="-228600" algn="ctr">
              <a:defRPr sz="2400">
                <a:solidFill>
                  <a:schemeClr val="tx1"/>
                </a:solidFill>
                <a:latin typeface="Times New Roman" panose="02020603050405020304" pitchFamily="18" charset="0"/>
                <a:cs typeface="Arial" panose="020B0604020202020204" pitchFamily="34" charset="0"/>
              </a:defRPr>
            </a:lvl3pPr>
            <a:lvl4pPr marL="1600200" indent="-228600" algn="ctr">
              <a:defRPr sz="2400">
                <a:solidFill>
                  <a:schemeClr val="tx1"/>
                </a:solidFill>
                <a:latin typeface="Times New Roman" panose="02020603050405020304" pitchFamily="18" charset="0"/>
                <a:cs typeface="Arial" panose="020B0604020202020204" pitchFamily="34" charset="0"/>
              </a:defRPr>
            </a:lvl4pPr>
            <a:lvl5pPr marL="2057400" indent="-228600" algn="ctr">
              <a:defRPr sz="24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l" defTabSz="913992" fontAlgn="base">
              <a:spcBef>
                <a:spcPct val="0"/>
              </a:spcBef>
              <a:spcAft>
                <a:spcPct val="0"/>
              </a:spcAft>
              <a:defRPr/>
            </a:pPr>
            <a:endParaRPr lang="nl-NL" altLang="nl-NL">
              <a:solidFill>
                <a:srgbClr val="000000"/>
              </a:solidFill>
            </a:endParaRPr>
          </a:p>
        </p:txBody>
      </p:sp>
      <p:sp>
        <p:nvSpPr>
          <p:cNvPr id="1028" name="Rectangle 4"/>
          <p:cNvSpPr>
            <a:spLocks noGrp="1" noChangeArrowheads="1"/>
          </p:cNvSpPr>
          <p:nvPr>
            <p:ph type="title"/>
          </p:nvPr>
        </p:nvSpPr>
        <p:spPr bwMode="auto">
          <a:xfrm>
            <a:off x="622300" y="1339875"/>
            <a:ext cx="11201400"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Klik om het opmaakprofiel van de modeltitel te bewerken</a:t>
            </a:r>
          </a:p>
        </p:txBody>
      </p:sp>
      <p:sp>
        <p:nvSpPr>
          <p:cNvPr id="1029" name="Rectangle 5"/>
          <p:cNvSpPr>
            <a:spLocks noGrp="1" noChangeArrowheads="1"/>
          </p:cNvSpPr>
          <p:nvPr>
            <p:ph type="body" idx="1"/>
          </p:nvPr>
        </p:nvSpPr>
        <p:spPr bwMode="auto">
          <a:xfrm>
            <a:off x="622300" y="2067984"/>
            <a:ext cx="1120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223" name="Rectangle 7"/>
          <p:cNvSpPr>
            <a:spLocks noGrp="1" noChangeArrowheads="1"/>
          </p:cNvSpPr>
          <p:nvPr>
            <p:ph type="sldNum" sz="quarter" idx="4"/>
          </p:nvPr>
        </p:nvSpPr>
        <p:spPr bwMode="auto">
          <a:xfrm>
            <a:off x="622300" y="6612468"/>
            <a:ext cx="2540000" cy="1185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300">
                <a:solidFill>
                  <a:srgbClr val="FFFFFF"/>
                </a:solidFill>
                <a:latin typeface="Verdana" pitchFamily="34" charset="0"/>
                <a:cs typeface="Arial" charset="0"/>
              </a:defRPr>
            </a:lvl1pPr>
          </a:lstStyle>
          <a:p>
            <a:pPr defTabSz="913992" fontAlgn="base">
              <a:spcBef>
                <a:spcPct val="0"/>
              </a:spcBef>
              <a:spcAft>
                <a:spcPct val="0"/>
              </a:spcAft>
              <a:defRPr/>
            </a:pPr>
            <a:fld id="{953C9853-D015-480E-9DCE-66F85EFEEA79}" type="slidenum">
              <a:rPr lang="nl-NL" altLang="nl-NL" smtClean="0"/>
              <a:pPr defTabSz="913992" fontAlgn="base">
                <a:spcBef>
                  <a:spcPct val="0"/>
                </a:spcBef>
                <a:spcAft>
                  <a:spcPct val="0"/>
                </a:spcAft>
                <a:defRPr/>
              </a:pPr>
              <a:t>‹nr.›</a:t>
            </a:fld>
            <a:endParaRPr lang="nl-NL" altLang="nl-NL"/>
          </a:p>
        </p:txBody>
      </p:sp>
      <p:sp>
        <p:nvSpPr>
          <p:cNvPr id="11" name="shpTitel"/>
          <p:cNvSpPr>
            <a:spLocks noGrp="1" noChangeArrowheads="1"/>
          </p:cNvSpPr>
          <p:nvPr>
            <p:ph type="dt" sz="half" idx="2"/>
          </p:nvPr>
        </p:nvSpPr>
        <p:spPr bwMode="auto">
          <a:xfrm>
            <a:off x="9685892" y="6612468"/>
            <a:ext cx="2010833" cy="11853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eaLnBrk="0" hangingPunct="0">
              <a:defRPr sz="1300">
                <a:solidFill>
                  <a:srgbClr val="FFFFFF"/>
                </a:solidFill>
                <a:latin typeface="Verdana" panose="020B0604030504040204" pitchFamily="34" charset="0"/>
                <a:cs typeface="Arial" panose="020B0604020202020204" pitchFamily="34" charset="0"/>
              </a:defRPr>
            </a:lvl1pPr>
          </a:lstStyle>
          <a:p>
            <a:pPr defTabSz="913992" fontAlgn="base">
              <a:spcBef>
                <a:spcPct val="0"/>
              </a:spcBef>
              <a:spcAft>
                <a:spcPct val="0"/>
              </a:spcAft>
              <a:defRPr/>
            </a:pPr>
            <a:endParaRPr lang="nl-NL" altLang="nl-NL"/>
          </a:p>
        </p:txBody>
      </p:sp>
      <p:pic>
        <p:nvPicPr>
          <p:cNvPr id="1032" name="Picture 9" descr="Z:\KA\Carma\DocSys\Customers\VenW Rijksbreed\Models\Presentaties\background_pictures\logo wit\RO_VW_diap.png"/>
          <p:cNvPicPr>
            <a:picLocks noChangeAspect="1" noChangeArrowheads="1"/>
          </p:cNvPicPr>
          <p:nvPr/>
        </p:nvPicPr>
        <p:blipFill>
          <a:blip r:embed="rId15">
            <a:extLst>
              <a:ext uri="{28A0092B-C50C-407E-A947-70E740481C1C}">
                <a14:useLocalDpi xmlns:a14="http://schemas.microsoft.com/office/drawing/2010/main" val="0"/>
              </a:ext>
            </a:extLst>
          </a:blip>
          <a:srcRect l="46451" t="15443" r="46289" b="20656"/>
          <a:stretch>
            <a:fillRect/>
          </a:stretch>
        </p:blipFill>
        <p:spPr bwMode="auto">
          <a:xfrm>
            <a:off x="5835652" y="3"/>
            <a:ext cx="524933"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ftr" sz="quarter" idx="3"/>
          </p:nvPr>
        </p:nvSpPr>
        <p:spPr bwMode="auto">
          <a:xfrm>
            <a:off x="5808136" y="6525687"/>
            <a:ext cx="3649133" cy="20531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0" hangingPunct="0">
              <a:defRPr sz="1300">
                <a:solidFill>
                  <a:srgbClr val="FFFFFF"/>
                </a:solidFill>
                <a:latin typeface="Verdana" panose="020B0604030504040204" pitchFamily="34" charset="0"/>
                <a:cs typeface="Arial" panose="020B0604020202020204" pitchFamily="34" charset="0"/>
              </a:defRPr>
            </a:lvl1pPr>
          </a:lstStyle>
          <a:p>
            <a:pPr defTabSz="913992" fontAlgn="base">
              <a:spcBef>
                <a:spcPct val="0"/>
              </a:spcBef>
              <a:spcAft>
                <a:spcPct val="0"/>
              </a:spcAft>
              <a:defRPr/>
            </a:pPr>
            <a:r>
              <a:rPr lang="nl-NL" altLang="nl-NL"/>
              <a:t>BRO Basispresentaties | De Wet Bro</a:t>
            </a:r>
          </a:p>
        </p:txBody>
      </p:sp>
    </p:spTree>
    <p:extLst>
      <p:ext uri="{BB962C8B-B14F-4D97-AF65-F5344CB8AC3E}">
        <p14:creationId xmlns:p14="http://schemas.microsoft.com/office/powerpoint/2010/main" val="105834535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2" r:id="rId13"/>
  </p:sldLayoutIdLst>
  <p:hf hdr="0" dt="0"/>
  <p:txStyles>
    <p:titleStyle>
      <a:lvl1pPr algn="l" rtl="0" eaLnBrk="0" fontAlgn="base" hangingPunct="0">
        <a:spcBef>
          <a:spcPct val="0"/>
        </a:spcBef>
        <a:spcAft>
          <a:spcPct val="0"/>
        </a:spcAft>
        <a:defRPr sz="3500">
          <a:solidFill>
            <a:srgbClr val="CC003D"/>
          </a:solidFill>
          <a:latin typeface="+mj-lt"/>
          <a:ea typeface="+mj-ea"/>
          <a:cs typeface="+mj-cs"/>
        </a:defRPr>
      </a:lvl1pPr>
      <a:lvl2pPr algn="l" rtl="0" eaLnBrk="0" fontAlgn="base" hangingPunct="0">
        <a:spcBef>
          <a:spcPct val="0"/>
        </a:spcBef>
        <a:spcAft>
          <a:spcPct val="0"/>
        </a:spcAft>
        <a:defRPr sz="3500">
          <a:solidFill>
            <a:srgbClr val="CC003D"/>
          </a:solidFill>
          <a:latin typeface="Verdana" pitchFamily="34" charset="0"/>
        </a:defRPr>
      </a:lvl2pPr>
      <a:lvl3pPr algn="l" rtl="0" eaLnBrk="0" fontAlgn="base" hangingPunct="0">
        <a:spcBef>
          <a:spcPct val="0"/>
        </a:spcBef>
        <a:spcAft>
          <a:spcPct val="0"/>
        </a:spcAft>
        <a:defRPr sz="3500">
          <a:solidFill>
            <a:srgbClr val="CC003D"/>
          </a:solidFill>
          <a:latin typeface="Verdana" pitchFamily="34" charset="0"/>
        </a:defRPr>
      </a:lvl3pPr>
      <a:lvl4pPr algn="l" rtl="0" eaLnBrk="0" fontAlgn="base" hangingPunct="0">
        <a:spcBef>
          <a:spcPct val="0"/>
        </a:spcBef>
        <a:spcAft>
          <a:spcPct val="0"/>
        </a:spcAft>
        <a:defRPr sz="3500">
          <a:solidFill>
            <a:srgbClr val="CC003D"/>
          </a:solidFill>
          <a:latin typeface="Verdana" pitchFamily="34" charset="0"/>
        </a:defRPr>
      </a:lvl4pPr>
      <a:lvl5pPr algn="l" rtl="0" eaLnBrk="0" fontAlgn="base" hangingPunct="0">
        <a:spcBef>
          <a:spcPct val="0"/>
        </a:spcBef>
        <a:spcAft>
          <a:spcPct val="0"/>
        </a:spcAft>
        <a:defRPr sz="3500">
          <a:solidFill>
            <a:srgbClr val="CC003D"/>
          </a:solidFill>
          <a:latin typeface="Verdana" pitchFamily="34" charset="0"/>
        </a:defRPr>
      </a:lvl5pPr>
      <a:lvl6pPr marL="609299" algn="l" rtl="0" eaLnBrk="1" fontAlgn="base" hangingPunct="1">
        <a:spcBef>
          <a:spcPct val="0"/>
        </a:spcBef>
        <a:spcAft>
          <a:spcPct val="0"/>
        </a:spcAft>
        <a:defRPr sz="3500">
          <a:solidFill>
            <a:srgbClr val="CC003D"/>
          </a:solidFill>
          <a:latin typeface="Verdana" pitchFamily="34" charset="0"/>
        </a:defRPr>
      </a:lvl6pPr>
      <a:lvl7pPr marL="1218630" algn="l" rtl="0" eaLnBrk="1" fontAlgn="base" hangingPunct="1">
        <a:spcBef>
          <a:spcPct val="0"/>
        </a:spcBef>
        <a:spcAft>
          <a:spcPct val="0"/>
        </a:spcAft>
        <a:defRPr sz="3500">
          <a:solidFill>
            <a:srgbClr val="CC003D"/>
          </a:solidFill>
          <a:latin typeface="Verdana" pitchFamily="34" charset="0"/>
        </a:defRPr>
      </a:lvl7pPr>
      <a:lvl8pPr marL="1827938" algn="l" rtl="0" eaLnBrk="1" fontAlgn="base" hangingPunct="1">
        <a:spcBef>
          <a:spcPct val="0"/>
        </a:spcBef>
        <a:spcAft>
          <a:spcPct val="0"/>
        </a:spcAft>
        <a:defRPr sz="3500">
          <a:solidFill>
            <a:srgbClr val="CC003D"/>
          </a:solidFill>
          <a:latin typeface="Verdana" pitchFamily="34" charset="0"/>
        </a:defRPr>
      </a:lvl8pPr>
      <a:lvl9pPr marL="2437258" algn="l" rtl="0" eaLnBrk="1" fontAlgn="base" hangingPunct="1">
        <a:spcBef>
          <a:spcPct val="0"/>
        </a:spcBef>
        <a:spcAft>
          <a:spcPct val="0"/>
        </a:spcAft>
        <a:defRPr sz="3500">
          <a:solidFill>
            <a:srgbClr val="CC003D"/>
          </a:solidFill>
          <a:latin typeface="Verdana" pitchFamily="34" charset="0"/>
        </a:defRPr>
      </a:lvl9pPr>
    </p:titleStyle>
    <p:bodyStyle>
      <a:lvl1pPr marL="456975" indent="-456975" algn="l" rtl="0" eaLnBrk="0" fontAlgn="base" hangingPunct="0">
        <a:spcBef>
          <a:spcPct val="20000"/>
        </a:spcBef>
        <a:spcAft>
          <a:spcPct val="0"/>
        </a:spcAft>
        <a:buChar char="•"/>
        <a:defRPr>
          <a:solidFill>
            <a:schemeClr val="tx1"/>
          </a:solidFill>
          <a:latin typeface="+mn-lt"/>
          <a:ea typeface="+mn-ea"/>
          <a:cs typeface="+mn-cs"/>
        </a:defRPr>
      </a:lvl1pPr>
      <a:lvl2pPr marL="990142" indent="-380822" algn="l" rtl="0" eaLnBrk="0" fontAlgn="base" hangingPunct="0">
        <a:spcBef>
          <a:spcPct val="20000"/>
        </a:spcBef>
        <a:spcAft>
          <a:spcPct val="0"/>
        </a:spcAft>
        <a:buChar char="–"/>
        <a:defRPr>
          <a:solidFill>
            <a:schemeClr val="tx1"/>
          </a:solidFill>
          <a:latin typeface="+mn-lt"/>
        </a:defRPr>
      </a:lvl2pPr>
      <a:lvl3pPr marL="1523279" indent="-304648" algn="l" rtl="0" eaLnBrk="0" fontAlgn="base" hangingPunct="0">
        <a:spcBef>
          <a:spcPct val="20000"/>
        </a:spcBef>
        <a:spcAft>
          <a:spcPct val="0"/>
        </a:spcAft>
        <a:buChar char="•"/>
        <a:defRPr>
          <a:solidFill>
            <a:schemeClr val="tx1"/>
          </a:solidFill>
          <a:latin typeface="+mn-lt"/>
        </a:defRPr>
      </a:lvl3pPr>
      <a:lvl4pPr marL="2132587" indent="-304648" algn="l" rtl="0" eaLnBrk="0" fontAlgn="base" hangingPunct="0">
        <a:spcBef>
          <a:spcPct val="20000"/>
        </a:spcBef>
        <a:spcAft>
          <a:spcPct val="0"/>
        </a:spcAft>
        <a:buChar char="–"/>
        <a:defRPr>
          <a:solidFill>
            <a:schemeClr val="tx1"/>
          </a:solidFill>
          <a:latin typeface="+mn-lt"/>
        </a:defRPr>
      </a:lvl4pPr>
      <a:lvl5pPr marL="2741906" indent="-304648" algn="l" rtl="0" eaLnBrk="0" fontAlgn="base" hangingPunct="0">
        <a:spcBef>
          <a:spcPct val="20000"/>
        </a:spcBef>
        <a:spcAft>
          <a:spcPct val="0"/>
        </a:spcAft>
        <a:buChar char="»"/>
        <a:defRPr>
          <a:solidFill>
            <a:schemeClr val="tx1"/>
          </a:solidFill>
          <a:latin typeface="+mn-lt"/>
        </a:defRPr>
      </a:lvl5pPr>
      <a:lvl6pPr marL="3351204" indent="-304648" algn="l" rtl="0" eaLnBrk="1" fontAlgn="base" hangingPunct="1">
        <a:spcBef>
          <a:spcPct val="20000"/>
        </a:spcBef>
        <a:spcAft>
          <a:spcPct val="0"/>
        </a:spcAft>
        <a:buChar char="»"/>
        <a:defRPr>
          <a:solidFill>
            <a:schemeClr val="tx1"/>
          </a:solidFill>
          <a:latin typeface="+mn-lt"/>
        </a:defRPr>
      </a:lvl6pPr>
      <a:lvl7pPr marL="3960525" indent="-304648" algn="l" rtl="0" eaLnBrk="1" fontAlgn="base" hangingPunct="1">
        <a:spcBef>
          <a:spcPct val="20000"/>
        </a:spcBef>
        <a:spcAft>
          <a:spcPct val="0"/>
        </a:spcAft>
        <a:buChar char="»"/>
        <a:defRPr>
          <a:solidFill>
            <a:schemeClr val="tx1"/>
          </a:solidFill>
          <a:latin typeface="+mn-lt"/>
        </a:defRPr>
      </a:lvl7pPr>
      <a:lvl8pPr marL="4569834" indent="-304648" algn="l" rtl="0" eaLnBrk="1" fontAlgn="base" hangingPunct="1">
        <a:spcBef>
          <a:spcPct val="20000"/>
        </a:spcBef>
        <a:spcAft>
          <a:spcPct val="0"/>
        </a:spcAft>
        <a:buChar char="»"/>
        <a:defRPr>
          <a:solidFill>
            <a:schemeClr val="tx1"/>
          </a:solidFill>
          <a:latin typeface="+mn-lt"/>
        </a:defRPr>
      </a:lvl8pPr>
      <a:lvl9pPr marL="5179143" indent="-304648"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8630" rtl="0" eaLnBrk="1" latinLnBrk="0" hangingPunct="1">
        <a:defRPr sz="2400" kern="1200">
          <a:solidFill>
            <a:schemeClr val="tx1"/>
          </a:solidFill>
          <a:latin typeface="+mn-lt"/>
          <a:ea typeface="+mn-ea"/>
          <a:cs typeface="+mn-cs"/>
        </a:defRPr>
      </a:lvl1pPr>
      <a:lvl2pPr marL="609299" algn="l" defTabSz="1218630" rtl="0" eaLnBrk="1" latinLnBrk="0" hangingPunct="1">
        <a:defRPr sz="2400" kern="1200">
          <a:solidFill>
            <a:schemeClr val="tx1"/>
          </a:solidFill>
          <a:latin typeface="+mn-lt"/>
          <a:ea typeface="+mn-ea"/>
          <a:cs typeface="+mn-cs"/>
        </a:defRPr>
      </a:lvl2pPr>
      <a:lvl3pPr marL="1218630" algn="l" defTabSz="1218630" rtl="0" eaLnBrk="1" latinLnBrk="0" hangingPunct="1">
        <a:defRPr sz="2400" kern="1200">
          <a:solidFill>
            <a:schemeClr val="tx1"/>
          </a:solidFill>
          <a:latin typeface="+mn-lt"/>
          <a:ea typeface="+mn-ea"/>
          <a:cs typeface="+mn-cs"/>
        </a:defRPr>
      </a:lvl3pPr>
      <a:lvl4pPr marL="1827938" algn="l" defTabSz="1218630" rtl="0" eaLnBrk="1" latinLnBrk="0" hangingPunct="1">
        <a:defRPr sz="2400" kern="1200">
          <a:solidFill>
            <a:schemeClr val="tx1"/>
          </a:solidFill>
          <a:latin typeface="+mn-lt"/>
          <a:ea typeface="+mn-ea"/>
          <a:cs typeface="+mn-cs"/>
        </a:defRPr>
      </a:lvl4pPr>
      <a:lvl5pPr marL="2437258" algn="l" defTabSz="1218630" rtl="0" eaLnBrk="1" latinLnBrk="0" hangingPunct="1">
        <a:defRPr sz="2400" kern="1200">
          <a:solidFill>
            <a:schemeClr val="tx1"/>
          </a:solidFill>
          <a:latin typeface="+mn-lt"/>
          <a:ea typeface="+mn-ea"/>
          <a:cs typeface="+mn-cs"/>
        </a:defRPr>
      </a:lvl5pPr>
      <a:lvl6pPr marL="3046556" algn="l" defTabSz="1218630" rtl="0" eaLnBrk="1" latinLnBrk="0" hangingPunct="1">
        <a:defRPr sz="2400" kern="1200">
          <a:solidFill>
            <a:schemeClr val="tx1"/>
          </a:solidFill>
          <a:latin typeface="+mn-lt"/>
          <a:ea typeface="+mn-ea"/>
          <a:cs typeface="+mn-cs"/>
        </a:defRPr>
      </a:lvl6pPr>
      <a:lvl7pPr marL="3655855" algn="l" defTabSz="1218630" rtl="0" eaLnBrk="1" latinLnBrk="0" hangingPunct="1">
        <a:defRPr sz="2400" kern="1200">
          <a:solidFill>
            <a:schemeClr val="tx1"/>
          </a:solidFill>
          <a:latin typeface="+mn-lt"/>
          <a:ea typeface="+mn-ea"/>
          <a:cs typeface="+mn-cs"/>
        </a:defRPr>
      </a:lvl7pPr>
      <a:lvl8pPr marL="4265173" algn="l" defTabSz="1218630" rtl="0" eaLnBrk="1" latinLnBrk="0" hangingPunct="1">
        <a:defRPr sz="2400" kern="1200">
          <a:solidFill>
            <a:schemeClr val="tx1"/>
          </a:solidFill>
          <a:latin typeface="+mn-lt"/>
          <a:ea typeface="+mn-ea"/>
          <a:cs typeface="+mn-cs"/>
        </a:defRPr>
      </a:lvl8pPr>
      <a:lvl9pPr marL="4874483" algn="l" defTabSz="12186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08.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pPr>
              <a:defRPr/>
            </a:pPr>
            <a:r>
              <a:rPr lang="nl-NL" sz="2700" dirty="0">
                <a:solidFill>
                  <a:srgbClr val="FFFFFF"/>
                </a:solidFill>
              </a:rPr>
              <a:t>BRO Basispresentaties</a:t>
            </a:r>
            <a:br>
              <a:rPr lang="nl-NL" sz="4800" dirty="0"/>
            </a:br>
            <a:br>
              <a:rPr lang="nl-NL" sz="4800" dirty="0"/>
            </a:br>
            <a:br>
              <a:rPr lang="nl-NL" sz="4800" dirty="0"/>
            </a:br>
            <a:r>
              <a:rPr lang="nl-NL" dirty="0">
                <a:solidFill>
                  <a:srgbClr val="FFFFFF"/>
                </a:solidFill>
              </a:rPr>
              <a:t>De Wet </a:t>
            </a:r>
            <a:r>
              <a:rPr lang="nl-NL" dirty="0" err="1">
                <a:solidFill>
                  <a:srgbClr val="FFFFFF"/>
                </a:solidFill>
              </a:rPr>
              <a:t>Bro</a:t>
            </a:r>
            <a:br>
              <a:rPr lang="nl-NL" dirty="0"/>
            </a:br>
            <a:br>
              <a:rPr lang="nl-NL" sz="4800" dirty="0"/>
            </a:br>
            <a:br>
              <a:rPr lang="nl-NL" sz="1200" dirty="0"/>
            </a:br>
            <a:br>
              <a:rPr lang="nl-NL" sz="1200" dirty="0"/>
            </a:br>
            <a:br>
              <a:rPr lang="nl-NL" sz="1400" dirty="0"/>
            </a:br>
            <a:r>
              <a:rPr lang="nl-NL" sz="1400" dirty="0">
                <a:solidFill>
                  <a:srgbClr val="FFFFFF"/>
                </a:solidFill>
              </a:rPr>
              <a:t>Versie 3, januari 2024</a:t>
            </a:r>
            <a:br>
              <a:rPr lang="nl-NL" sz="4800" dirty="0"/>
            </a:br>
            <a:br>
              <a:rPr lang="nl-NL" sz="3200" dirty="0"/>
            </a:br>
            <a:br>
              <a:rPr lang="nl-NL" dirty="0"/>
            </a:br>
            <a:endParaRPr lang="nl-NL">
              <a:solidFill>
                <a:srgbClr val="FFFFFF"/>
              </a:solidFill>
            </a:endParaRPr>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288" y="4621073"/>
            <a:ext cx="3414486" cy="1768667"/>
          </a:xfrm>
          <a:prstGeom prst="rect">
            <a:avLst/>
          </a:prstGeom>
        </p:spPr>
      </p:pic>
      <p:sp>
        <p:nvSpPr>
          <p:cNvPr id="2" name="Tijdelijke aanduiding voor voettekst 1"/>
          <p:cNvSpPr>
            <a:spLocks noGrp="1"/>
          </p:cNvSpPr>
          <p:nvPr>
            <p:ph type="ftr" sz="quarter" idx="3"/>
          </p:nvPr>
        </p:nvSpPr>
        <p:spPr/>
        <p:txBody>
          <a:bodyPr/>
          <a:lstStyle/>
          <a:p>
            <a:r>
              <a:rPr lang="nl-NL"/>
              <a:t>BRO Basispresentaties | De Wet Bro</a:t>
            </a:r>
          </a:p>
        </p:txBody>
      </p:sp>
      <p:sp>
        <p:nvSpPr>
          <p:cNvPr id="3" name="Tijdelijke aanduiding voor dianummer 2"/>
          <p:cNvSpPr>
            <a:spLocks noGrp="1"/>
          </p:cNvSpPr>
          <p:nvPr>
            <p:ph type="sldNum" sz="quarter" idx="16"/>
          </p:nvPr>
        </p:nvSpPr>
        <p:spPr/>
        <p:txBody>
          <a:bodyPr/>
          <a:lstStyle/>
          <a:p>
            <a:fld id="{10A0A6AF-03C5-477E-939A-E28F7E7F05EA}" type="slidenum">
              <a:rPr lang="nl-NL" smtClean="0"/>
              <a:pPr/>
              <a:t>1</a:t>
            </a:fld>
            <a:endParaRPr lang="nl-NL"/>
          </a:p>
        </p:txBody>
      </p:sp>
      <p:pic>
        <p:nvPicPr>
          <p:cNvPr id="11" name="Tijdelijke aanduiding voor afbeelding 10" descr="Afbeelding met schermopname, kleding, ontwerp&#10;&#10;Automatisch gegenereerde beschrijving">
            <a:extLst>
              <a:ext uri="{FF2B5EF4-FFF2-40B4-BE49-F238E27FC236}">
                <a16:creationId xmlns:a16="http://schemas.microsoft.com/office/drawing/2014/main" id="{3728CEA2-D2EA-B9CB-B424-0A3D41A5DB78}"/>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l="27743" r="27743"/>
          <a:stretch>
            <a:fillRect/>
          </a:stretch>
        </p:blipFill>
        <p:spPr/>
      </p:pic>
    </p:spTree>
    <p:extLst>
      <p:ext uri="{BB962C8B-B14F-4D97-AF65-F5344CB8AC3E}">
        <p14:creationId xmlns:p14="http://schemas.microsoft.com/office/powerpoint/2010/main" val="287485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10</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892092"/>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Rollen</a:t>
            </a:r>
            <a:r>
              <a:rPr lang="nl-NL" sz="2400"/>
              <a:t> </a:t>
            </a:r>
            <a:r>
              <a:rPr lang="nl-NL"/>
              <a:t>en verantwoordelijkheden </a:t>
            </a:r>
          </a:p>
        </p:txBody>
      </p:sp>
      <p:sp>
        <p:nvSpPr>
          <p:cNvPr id="6" name="Tekstvak 5"/>
          <p:cNvSpPr txBox="1"/>
          <p:nvPr/>
        </p:nvSpPr>
        <p:spPr>
          <a:xfrm>
            <a:off x="351067" y="1595494"/>
            <a:ext cx="11491453" cy="4870564"/>
          </a:xfrm>
          <a:prstGeom prst="rect">
            <a:avLst/>
          </a:prstGeom>
          <a:noFill/>
        </p:spPr>
        <p:txBody>
          <a:bodyPr wrap="square" lIns="91440" tIns="45720" rIns="91440" bIns="45720" rtlCol="0" anchor="t">
            <a:spAutoFit/>
          </a:bodyPr>
          <a:lstStyle/>
          <a:p>
            <a:pPr marL="342900" indent="-342900">
              <a:lnSpc>
                <a:spcPct val="150000"/>
              </a:lnSpc>
              <a:buClr>
                <a:srgbClr val="0070C0"/>
              </a:buClr>
              <a:buFont typeface="Arial" panose="020B0604020202020204" pitchFamily="34" charset="0"/>
              <a:buChar char="•"/>
            </a:pPr>
            <a:r>
              <a:rPr lang="nl-NL" altLang="nl-NL" sz="2300" dirty="0"/>
              <a:t>Minister VRO: Verantwoordelijk voor inrichting en beheer</a:t>
            </a:r>
          </a:p>
          <a:p>
            <a:pPr marL="342900" indent="-342900">
              <a:lnSpc>
                <a:spcPct val="150000"/>
              </a:lnSpc>
              <a:buClr>
                <a:srgbClr val="0070C0"/>
              </a:buClr>
              <a:buFont typeface="Arial" panose="020B0604020202020204" pitchFamily="34" charset="0"/>
              <a:buChar char="•"/>
            </a:pPr>
            <a:r>
              <a:rPr lang="nl-NL" altLang="nl-NL" sz="2300" dirty="0"/>
              <a:t>TNO: Feitelijke werkzaamheden voor inrichting en beheer BRO</a:t>
            </a:r>
          </a:p>
          <a:p>
            <a:pPr marL="342900" indent="-342900">
              <a:lnSpc>
                <a:spcPct val="150000"/>
              </a:lnSpc>
              <a:buClr>
                <a:srgbClr val="0070C0"/>
              </a:buClr>
              <a:buFont typeface="Arial" panose="020B0604020202020204" pitchFamily="34" charset="0"/>
              <a:buChar char="•"/>
            </a:pPr>
            <a:r>
              <a:rPr lang="nl-NL" altLang="nl-NL" sz="2300" dirty="0"/>
              <a:t>Bronhouder: Levert brondocumenten, controleert en gebruikt</a:t>
            </a:r>
            <a:endParaRPr lang="nl-NL" altLang="nl-NL" sz="2300" dirty="0">
              <a:ea typeface="Verdana"/>
            </a:endParaRPr>
          </a:p>
          <a:p>
            <a:pPr marL="342900" indent="-342900">
              <a:lnSpc>
                <a:spcPct val="150000"/>
              </a:lnSpc>
              <a:buClr>
                <a:srgbClr val="0070C0"/>
              </a:buClr>
              <a:buFont typeface="Arial" panose="020B0604020202020204" pitchFamily="34" charset="0"/>
              <a:buChar char="•"/>
            </a:pPr>
            <a:r>
              <a:rPr lang="nl-NL" altLang="nl-NL" sz="2300" dirty="0"/>
              <a:t>Gegevensleverancier: Levert de ondergrondgegevens aan bronhouder</a:t>
            </a:r>
            <a:endParaRPr lang="nl-NL" altLang="nl-NL" sz="2300" dirty="0">
              <a:ea typeface="Verdana"/>
            </a:endParaRPr>
          </a:p>
          <a:p>
            <a:pPr marL="342900" indent="-342900">
              <a:lnSpc>
                <a:spcPct val="150000"/>
              </a:lnSpc>
              <a:buClr>
                <a:srgbClr val="0070C0"/>
              </a:buClr>
              <a:buFont typeface="Arial" panose="020B0604020202020204" pitchFamily="34" charset="0"/>
              <a:buChar char="•"/>
            </a:pPr>
            <a:r>
              <a:rPr lang="nl-NL" altLang="nl-NL" sz="2300" dirty="0"/>
              <a:t>Gebruiker/afnemer: (Her)gebruikt gegevens uit de BRO</a:t>
            </a:r>
            <a:endParaRPr lang="nl-NL" altLang="nl-NL" sz="2300" dirty="0">
              <a:ea typeface="Verdana"/>
            </a:endParaRPr>
          </a:p>
          <a:p>
            <a:pPr marL="342900" indent="-342900">
              <a:lnSpc>
                <a:spcPct val="150000"/>
              </a:lnSpc>
              <a:buClr>
                <a:srgbClr val="0070C0"/>
              </a:buClr>
              <a:buFont typeface="Arial" panose="020B0604020202020204" pitchFamily="34" charset="0"/>
              <a:buChar char="•"/>
            </a:pPr>
            <a:r>
              <a:rPr lang="nl-NL" altLang="nl-NL" sz="2300" dirty="0"/>
              <a:t>Stuurgroep BRO: Vertegenwoordiging van bronhouders en gebruikers, adviseert de Minister van VRO</a:t>
            </a:r>
          </a:p>
          <a:p>
            <a:pPr marL="342900" indent="-342900">
              <a:lnSpc>
                <a:spcPct val="150000"/>
              </a:lnSpc>
              <a:buClr>
                <a:srgbClr val="0070C0"/>
              </a:buClr>
              <a:buFont typeface="Arial" panose="020B0604020202020204" pitchFamily="34" charset="0"/>
              <a:buChar char="•"/>
            </a:pPr>
            <a:r>
              <a:rPr lang="nl-NL" altLang="nl-NL" sz="2300" dirty="0"/>
              <a:t>Softwareleveranciers: Sluiten met systemen bij bronhouders en dataleveranciers aan op BRO</a:t>
            </a:r>
            <a:endParaRPr lang="nl-NL" sz="2300" dirty="0"/>
          </a:p>
        </p:txBody>
      </p:sp>
    </p:spTree>
    <p:extLst>
      <p:ext uri="{BB962C8B-B14F-4D97-AF65-F5344CB8AC3E}">
        <p14:creationId xmlns:p14="http://schemas.microsoft.com/office/powerpoint/2010/main" val="173461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Rollen en verantwoordelijkheden</a:t>
            </a:r>
            <a:br>
              <a:rPr lang="nl-NL"/>
            </a:br>
            <a:r>
              <a:rPr lang="nl-NL" sz="2700"/>
              <a:t>De Bronhouder</a:t>
            </a:r>
          </a:p>
        </p:txBody>
      </p:sp>
      <p:sp>
        <p:nvSpPr>
          <p:cNvPr id="3" name="Tijdelijke aanduiding voor inhoud 2"/>
          <p:cNvSpPr>
            <a:spLocks noGrp="1"/>
          </p:cNvSpPr>
          <p:nvPr>
            <p:ph idx="1"/>
          </p:nvPr>
        </p:nvSpPr>
        <p:spPr>
          <a:xfrm>
            <a:off x="635000" y="2386013"/>
            <a:ext cx="10923588" cy="3835400"/>
          </a:xfrm>
        </p:spPr>
        <p:txBody>
          <a:bodyPr vert="horz" lIns="91440" tIns="45720" rIns="91440" bIns="45720" numCol="1" spcCol="468000" rtlCol="0" anchor="t">
            <a:normAutofit/>
          </a:bodyPr>
          <a:lstStyle/>
          <a:p>
            <a:pPr marL="0" indent="0">
              <a:lnSpc>
                <a:spcPct val="110000"/>
              </a:lnSpc>
              <a:buNone/>
            </a:pPr>
            <a:r>
              <a:rPr lang="nl-NL" sz="2300"/>
              <a:t>Een bronhouder is een bestuursorgaan dat:</a:t>
            </a:r>
            <a:br>
              <a:rPr lang="nl-NL" sz="2300"/>
            </a:br>
            <a:endParaRPr lang="nl-NL" sz="2300"/>
          </a:p>
          <a:p>
            <a:pPr marL="316230" indent="-316230">
              <a:lnSpc>
                <a:spcPct val="110000"/>
              </a:lnSpc>
              <a:buFont typeface="Arial" panose="020B0604020202020204" pitchFamily="34" charset="0"/>
              <a:buChar char="•"/>
            </a:pPr>
            <a:r>
              <a:rPr lang="nl-NL" sz="2300"/>
              <a:t>Voor werkzaamheden gebruik maakt van ondergrondgegevens</a:t>
            </a:r>
            <a:endParaRPr lang="nl-NL" sz="2300">
              <a:ea typeface="Verdana"/>
            </a:endParaRPr>
          </a:p>
          <a:p>
            <a:pPr marL="316230" indent="-316230">
              <a:lnSpc>
                <a:spcPct val="110000"/>
              </a:lnSpc>
              <a:buFont typeface="Arial" panose="020B0604020202020204" pitchFamily="34" charset="0"/>
              <a:buChar char="•"/>
            </a:pPr>
            <a:r>
              <a:rPr lang="nl-NL" sz="2300"/>
              <a:t>Verantwoordelijk is voor inwinnen en bijhouden van de gegevens in de BRO die in het Besluit zijn aangewezen</a:t>
            </a:r>
            <a:endParaRPr lang="nl-NL" sz="2300">
              <a:ea typeface="Verdana"/>
            </a:endParaRPr>
          </a:p>
          <a:p>
            <a:pPr marL="316230" indent="-316230">
              <a:lnSpc>
                <a:spcPct val="110000"/>
              </a:lnSpc>
              <a:buFont typeface="Arial" panose="020B0604020202020204" pitchFamily="34" charset="0"/>
              <a:buChar char="•"/>
            </a:pPr>
            <a:r>
              <a:rPr lang="nl-NL" sz="2300"/>
              <a:t>Verantwoordelijk is voor het borgen van de kwaliteit van die gegevens</a:t>
            </a:r>
            <a:endParaRPr lang="nl-NL" sz="2300">
              <a:ea typeface="Verdana"/>
            </a:endParaRPr>
          </a:p>
        </p:txBody>
      </p:sp>
      <p:sp>
        <p:nvSpPr>
          <p:cNvPr id="4" name="Tijdelijke aanduiding voor dianummer 3"/>
          <p:cNvSpPr>
            <a:spLocks noGrp="1"/>
          </p:cNvSpPr>
          <p:nvPr>
            <p:ph type="sldNum" sz="quarter" idx="4294967295"/>
          </p:nvPr>
        </p:nvSpPr>
        <p:spPr/>
        <p:txBody>
          <a:bodyPr/>
          <a:lstStyle/>
          <a:p>
            <a:fld id="{2ACDB467-7873-4513-AFB0-64C93AB0D52A}" type="slidenum">
              <a:rPr lang="nl-NL" smtClean="0"/>
              <a:pPr/>
              <a:t>11</a:t>
            </a:fld>
            <a:endParaRPr lang="nl-NL"/>
          </a:p>
        </p:txBody>
      </p:sp>
      <p:sp>
        <p:nvSpPr>
          <p:cNvPr id="6" name="Tijdelijke aanduiding voor voettekst 5"/>
          <p:cNvSpPr>
            <a:spLocks noGrp="1"/>
          </p:cNvSpPr>
          <p:nvPr>
            <p:ph type="ftr" sz="quarter" idx="3"/>
          </p:nvPr>
        </p:nvSpPr>
        <p:spPr/>
        <p:txBody>
          <a:bodyPr/>
          <a:lstStyle/>
          <a:p>
            <a:r>
              <a:rPr lang="nl-NL"/>
              <a:t>BRO Basispresentaties | De Wet Bro</a:t>
            </a:r>
          </a:p>
        </p:txBody>
      </p:sp>
    </p:spTree>
    <p:extLst>
      <p:ext uri="{BB962C8B-B14F-4D97-AF65-F5344CB8AC3E}">
        <p14:creationId xmlns:p14="http://schemas.microsoft.com/office/powerpoint/2010/main" val="571681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NL"/>
              <a:t>Rollen en verantwoordelijkheden</a:t>
            </a:r>
            <a:br>
              <a:rPr lang="nl-NL"/>
            </a:br>
            <a:r>
              <a:rPr lang="nl-NL" sz="2700"/>
              <a:t>Wie zijn Bronhouder?</a:t>
            </a:r>
          </a:p>
        </p:txBody>
      </p:sp>
      <p:sp>
        <p:nvSpPr>
          <p:cNvPr id="2" name="Tijdelijke aanduiding voor dianummer 1"/>
          <p:cNvSpPr>
            <a:spLocks noGrp="1"/>
          </p:cNvSpPr>
          <p:nvPr>
            <p:ph type="sldNum" sz="quarter" idx="12"/>
          </p:nvPr>
        </p:nvSpPr>
        <p:spPr/>
        <p:txBody>
          <a:bodyPr/>
          <a:lstStyle/>
          <a:p>
            <a:fld id="{10A0A6AF-03C5-477E-939A-E28F7E7F05EA}" type="slidenum">
              <a:rPr lang="nl-NL" smtClean="0"/>
              <a:pPr/>
              <a:t>12</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6" name="Tekstvak 5"/>
          <p:cNvSpPr txBox="1"/>
          <p:nvPr/>
        </p:nvSpPr>
        <p:spPr>
          <a:xfrm>
            <a:off x="635000" y="2000560"/>
            <a:ext cx="11359777" cy="3216265"/>
          </a:xfrm>
          <a:prstGeom prst="rect">
            <a:avLst/>
          </a:prstGeom>
          <a:noFill/>
        </p:spPr>
        <p:txBody>
          <a:bodyPr wrap="square" rtlCol="0">
            <a:spAutoFit/>
          </a:bodyPr>
          <a:lstStyle/>
          <a:p>
            <a:endParaRPr lang="nl-NL"/>
          </a:p>
          <a:p>
            <a:r>
              <a:rPr lang="nl-NL" sz="2300"/>
              <a:t>Bronhouder is altijd een bestuursorgaan: rijksdienst, gemeente, provincie of waterschap </a:t>
            </a:r>
          </a:p>
          <a:p>
            <a:br>
              <a:rPr lang="nl-NL" sz="2300"/>
            </a:br>
            <a:r>
              <a:rPr lang="nl-NL" sz="2300"/>
              <a:t>Ook een zelfstandig bestuursorgaan als Staatsbosbeheer kan bronhouder zijn</a:t>
            </a:r>
          </a:p>
          <a:p>
            <a:endParaRPr lang="nl-NL" sz="2300"/>
          </a:p>
          <a:p>
            <a:r>
              <a:rPr lang="nl-NL" sz="2300"/>
              <a:t>Geen bronhouder:</a:t>
            </a:r>
          </a:p>
          <a:p>
            <a:pPr marL="342900" indent="-342900">
              <a:buClr>
                <a:srgbClr val="0070C0"/>
              </a:buClr>
              <a:buFont typeface="Arial" panose="020B0604020202020204" pitchFamily="34" charset="0"/>
              <a:buChar char="•"/>
            </a:pPr>
            <a:r>
              <a:rPr lang="nl-NL" sz="2300"/>
              <a:t>Drinkwaterleveranciers en bijvoorbeeld omgevingsdiensten/</a:t>
            </a:r>
            <a:r>
              <a:rPr lang="nl-NL" sz="2300" err="1"/>
              <a:t>RUD's</a:t>
            </a:r>
            <a:endParaRPr lang="nl-NL" sz="2300"/>
          </a:p>
        </p:txBody>
      </p:sp>
    </p:spTree>
    <p:extLst>
      <p:ext uri="{BB962C8B-B14F-4D97-AF65-F5344CB8AC3E}">
        <p14:creationId xmlns:p14="http://schemas.microsoft.com/office/powerpoint/2010/main" val="263536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NL"/>
              <a:t>Rollen en verantwoordelijkheden</a:t>
            </a:r>
            <a:br>
              <a:rPr lang="nl-NL"/>
            </a:br>
            <a:r>
              <a:rPr lang="nl-NL" sz="2700"/>
              <a:t>De gegevensleverancier</a:t>
            </a:r>
          </a:p>
        </p:txBody>
      </p:sp>
      <p:sp>
        <p:nvSpPr>
          <p:cNvPr id="2" name="Tijdelijke aanduiding voor dianummer 1"/>
          <p:cNvSpPr>
            <a:spLocks noGrp="1"/>
          </p:cNvSpPr>
          <p:nvPr>
            <p:ph type="sldNum" sz="quarter" idx="12"/>
          </p:nvPr>
        </p:nvSpPr>
        <p:spPr/>
        <p:txBody>
          <a:bodyPr/>
          <a:lstStyle/>
          <a:p>
            <a:fld id="{10A0A6AF-03C5-477E-939A-E28F7E7F05EA}" type="slidenum">
              <a:rPr lang="nl-NL" smtClean="0"/>
              <a:pPr/>
              <a:t>13</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6" name="Tekstvak 5"/>
          <p:cNvSpPr txBox="1"/>
          <p:nvPr/>
        </p:nvSpPr>
        <p:spPr>
          <a:xfrm>
            <a:off x="635000" y="2000560"/>
            <a:ext cx="11359777" cy="3262432"/>
          </a:xfrm>
          <a:prstGeom prst="rect">
            <a:avLst/>
          </a:prstGeom>
          <a:noFill/>
        </p:spPr>
        <p:txBody>
          <a:bodyPr wrap="square" rtlCol="0">
            <a:spAutoFit/>
          </a:bodyPr>
          <a:lstStyle/>
          <a:p>
            <a:endParaRPr lang="nl-NL"/>
          </a:p>
          <a:p>
            <a:r>
              <a:rPr lang="nl-NL" sz="2300"/>
              <a:t>Ingenieursbureaus, drinkwaterleveranciers, ProRail, </a:t>
            </a:r>
            <a:r>
              <a:rPr lang="nl-NL" sz="2300" err="1"/>
              <a:t>Gasunie</a:t>
            </a:r>
            <a:r>
              <a:rPr lang="nl-NL" sz="2300"/>
              <a:t> en omgevingsdiensten/</a:t>
            </a:r>
            <a:r>
              <a:rPr lang="nl-NL" sz="2300" err="1"/>
              <a:t>RUD's</a:t>
            </a:r>
            <a:r>
              <a:rPr lang="nl-NL" sz="2300"/>
              <a:t> kunnen door de bronhouder gemachtigd worden tot gegevensleverancier</a:t>
            </a:r>
          </a:p>
          <a:p>
            <a:endParaRPr lang="nl-NL" sz="2300"/>
          </a:p>
          <a:p>
            <a:r>
              <a:rPr lang="nl-NL" sz="2300"/>
              <a:t>Onderzocht wordt of zij in de toekomst ook bronhouder kunnen zijn Daarvoor moet de wet worden gewijzigd</a:t>
            </a:r>
          </a:p>
          <a:p>
            <a:endParaRPr lang="nl-NL" sz="2400"/>
          </a:p>
          <a:p>
            <a:endParaRPr lang="nl-NL"/>
          </a:p>
        </p:txBody>
      </p:sp>
    </p:spTree>
    <p:extLst>
      <p:ext uri="{BB962C8B-B14F-4D97-AF65-F5344CB8AC3E}">
        <p14:creationId xmlns:p14="http://schemas.microsoft.com/office/powerpoint/2010/main" val="397863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14</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Wettelijke plichten</a:t>
            </a:r>
          </a:p>
        </p:txBody>
      </p:sp>
      <p:sp>
        <p:nvSpPr>
          <p:cNvPr id="5" name="Tekstvak 4"/>
          <p:cNvSpPr txBox="1"/>
          <p:nvPr/>
        </p:nvSpPr>
        <p:spPr>
          <a:xfrm>
            <a:off x="635000" y="1957384"/>
            <a:ext cx="10923588" cy="3631763"/>
          </a:xfrm>
          <a:prstGeom prst="rect">
            <a:avLst/>
          </a:prstGeom>
          <a:noFill/>
        </p:spPr>
        <p:txBody>
          <a:bodyPr wrap="square" rtlCol="0">
            <a:spAutoFit/>
          </a:bodyPr>
          <a:lstStyle/>
          <a:p>
            <a:r>
              <a:rPr lang="nl-NL" sz="2300"/>
              <a:t>Bestuursorganen en Bronhouders hebben 4 taken die voortvloeien uit de Wet Bro:</a:t>
            </a:r>
          </a:p>
          <a:p>
            <a:endParaRPr lang="nl-NL" sz="2300"/>
          </a:p>
          <a:p>
            <a:pPr marL="457200" indent="-457200">
              <a:buFont typeface="+mj-lt"/>
              <a:buAutoNum type="arabicPeriod"/>
            </a:pPr>
            <a:r>
              <a:rPr lang="nl-NL" sz="2300"/>
              <a:t>Leverplicht </a:t>
            </a:r>
          </a:p>
          <a:p>
            <a:pPr marL="457200" indent="-457200">
              <a:buFont typeface="+mj-lt"/>
              <a:buAutoNum type="arabicPeriod"/>
            </a:pPr>
            <a:endParaRPr lang="nl-NL" sz="2300"/>
          </a:p>
          <a:p>
            <a:pPr marL="457200" indent="-457200">
              <a:buFont typeface="+mj-lt"/>
              <a:buAutoNum type="arabicPeriod"/>
            </a:pPr>
            <a:r>
              <a:rPr lang="nl-NL" sz="2300"/>
              <a:t>Gebruiksplicht</a:t>
            </a:r>
            <a:br>
              <a:rPr lang="nl-NL" sz="2300"/>
            </a:br>
            <a:endParaRPr lang="nl-NL" sz="2300"/>
          </a:p>
          <a:p>
            <a:pPr marL="457200" indent="-457200">
              <a:buFont typeface="+mj-lt"/>
              <a:buAutoNum type="arabicPeriod"/>
            </a:pPr>
            <a:r>
              <a:rPr lang="nl-NL" sz="2300"/>
              <a:t>Meldplicht </a:t>
            </a:r>
            <a:br>
              <a:rPr lang="nl-NL" sz="2300"/>
            </a:br>
            <a:endParaRPr lang="nl-NL" sz="2300"/>
          </a:p>
          <a:p>
            <a:pPr marL="457200" indent="-457200">
              <a:buFont typeface="+mj-lt"/>
              <a:buAutoNum type="arabicPeriod"/>
            </a:pPr>
            <a:r>
              <a:rPr lang="nl-NL" sz="2300"/>
              <a:t>Onderzoeksplicht</a:t>
            </a:r>
          </a:p>
        </p:txBody>
      </p:sp>
    </p:spTree>
    <p:extLst>
      <p:ext uri="{BB962C8B-B14F-4D97-AF65-F5344CB8AC3E}">
        <p14:creationId xmlns:p14="http://schemas.microsoft.com/office/powerpoint/2010/main" val="17717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35000" y="848532"/>
            <a:ext cx="10923588" cy="948047"/>
          </a:xfrm>
        </p:spPr>
        <p:txBody>
          <a:bodyPr>
            <a:normAutofit fontScale="90000"/>
          </a:bodyPr>
          <a:lstStyle/>
          <a:p>
            <a:r>
              <a:rPr lang="nl-NL" sz="4000"/>
              <a:t>Wettelijke plichten</a:t>
            </a:r>
            <a:br>
              <a:rPr lang="nl-NL" sz="4000"/>
            </a:br>
            <a:r>
              <a:rPr lang="nl-NL" sz="2700"/>
              <a:t>voor de bronhouder</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15</a:t>
            </a:fld>
            <a:endParaRPr lang="nl-NL"/>
          </a:p>
        </p:txBody>
      </p:sp>
      <p:sp>
        <p:nvSpPr>
          <p:cNvPr id="5" name="Tijdelijke aanduiding voor voettekst 4"/>
          <p:cNvSpPr>
            <a:spLocks noGrp="1"/>
          </p:cNvSpPr>
          <p:nvPr>
            <p:ph type="ftr" sz="quarter" idx="3"/>
          </p:nvPr>
        </p:nvSpPr>
        <p:spPr/>
        <p:txBody>
          <a:bodyPr/>
          <a:lstStyle/>
          <a:p>
            <a:r>
              <a:rPr lang="nl-NL"/>
              <a:t>BRO Basispresentaties | De Wet Bro</a:t>
            </a:r>
          </a:p>
        </p:txBody>
      </p:sp>
      <p:sp>
        <p:nvSpPr>
          <p:cNvPr id="7" name="Tekstvak 6"/>
          <p:cNvSpPr txBox="1"/>
          <p:nvPr/>
        </p:nvSpPr>
        <p:spPr>
          <a:xfrm>
            <a:off x="635000" y="1796579"/>
            <a:ext cx="10923588" cy="3985706"/>
          </a:xfrm>
          <a:prstGeom prst="rect">
            <a:avLst/>
          </a:prstGeom>
          <a:noFill/>
        </p:spPr>
        <p:txBody>
          <a:bodyPr wrap="square" rtlCol="0">
            <a:spAutoFit/>
          </a:bodyPr>
          <a:lstStyle/>
          <a:p>
            <a:r>
              <a:rPr lang="nl-NL" sz="2300" b="1"/>
              <a:t>Leverplicht</a:t>
            </a:r>
          </a:p>
          <a:p>
            <a:pPr marL="342900" indent="-342900">
              <a:buClr>
                <a:srgbClr val="0070C0"/>
              </a:buClr>
              <a:buFont typeface="Arial" panose="020B0604020202020204" pitchFamily="34" charset="0"/>
              <a:buChar char="•"/>
            </a:pPr>
            <a:r>
              <a:rPr lang="nl-NL" sz="2300"/>
              <a:t>Levert gegevens aan bij het Bronhouderportaal BRO</a:t>
            </a:r>
          </a:p>
          <a:p>
            <a:pPr marL="342900" indent="-342900">
              <a:buClr>
                <a:srgbClr val="0070C0"/>
              </a:buClr>
              <a:buFont typeface="Arial" panose="020B0604020202020204" pitchFamily="34" charset="0"/>
              <a:buChar char="•"/>
            </a:pPr>
            <a:r>
              <a:rPr lang="nl-NL" sz="2300"/>
              <a:t>Is verantwoordelijk voor kwaliteit van de gegevens en moet die toetsen</a:t>
            </a:r>
          </a:p>
          <a:p>
            <a:pPr marL="342900" indent="-342900">
              <a:buClr>
                <a:srgbClr val="0070C0"/>
              </a:buClr>
              <a:buFont typeface="Arial" panose="020B0604020202020204" pitchFamily="34" charset="0"/>
              <a:buChar char="•"/>
            </a:pPr>
            <a:r>
              <a:rPr lang="nl-NL" sz="2300"/>
              <a:t>Keurt gegevens goed en biedt die aan bij de Landelijke Voorziening BRO</a:t>
            </a:r>
          </a:p>
          <a:p>
            <a:pPr marL="342900" indent="-342900">
              <a:buFont typeface="Arial" panose="020B0604020202020204" pitchFamily="34" charset="0"/>
              <a:buChar char="•"/>
            </a:pPr>
            <a:endParaRPr lang="nl-NL" sz="2300"/>
          </a:p>
          <a:p>
            <a:r>
              <a:rPr lang="nl-NL" sz="2300" b="1"/>
              <a:t>Onderzoeksplicht</a:t>
            </a:r>
            <a:endParaRPr lang="nl-NL" sz="2300"/>
          </a:p>
          <a:p>
            <a:pPr marL="342900" indent="-342900">
              <a:buClr>
                <a:srgbClr val="0070C0"/>
              </a:buClr>
              <a:buFont typeface="Arial" panose="020B0604020202020204" pitchFamily="34" charset="0"/>
              <a:buChar char="•"/>
            </a:pPr>
            <a:r>
              <a:rPr lang="nl-NL" sz="2300"/>
              <a:t>Is verplicht om terugmeldingen op BRO-objecten te onderzoeken</a:t>
            </a:r>
          </a:p>
          <a:p>
            <a:pPr marL="342900" indent="-342900">
              <a:buClr>
                <a:srgbClr val="0070C0"/>
              </a:buClr>
              <a:buFont typeface="Arial" panose="020B0604020202020204" pitchFamily="34" charset="0"/>
              <a:buChar char="•"/>
            </a:pPr>
            <a:r>
              <a:rPr lang="nl-NL" sz="2300"/>
              <a:t>Een onderzoek kan leiden tot een aanpassing of correctie op de gegevens die opgeslagen zijn in de Landelijke Voorziening BRO</a:t>
            </a:r>
          </a:p>
        </p:txBody>
      </p:sp>
    </p:spTree>
    <p:extLst>
      <p:ext uri="{BB962C8B-B14F-4D97-AF65-F5344CB8AC3E}">
        <p14:creationId xmlns:p14="http://schemas.microsoft.com/office/powerpoint/2010/main" val="413938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0A0A6AF-03C5-477E-939A-E28F7E7F05EA}" type="slidenum">
              <a:rPr lang="nl-NL" smtClean="0"/>
              <a:pPr/>
              <a:t>16</a:t>
            </a:fld>
            <a:endParaRPr lang="nl-NL"/>
          </a:p>
        </p:txBody>
      </p:sp>
      <p:sp>
        <p:nvSpPr>
          <p:cNvPr id="5" name="Tijdelijke aanduiding voor voettekst 4"/>
          <p:cNvSpPr>
            <a:spLocks noGrp="1"/>
          </p:cNvSpPr>
          <p:nvPr>
            <p:ph type="ftr" sz="quarter" idx="3"/>
          </p:nvPr>
        </p:nvSpPr>
        <p:spPr/>
        <p:txBody>
          <a:bodyPr/>
          <a:lstStyle/>
          <a:p>
            <a:r>
              <a:rPr lang="nl-NL"/>
              <a:t>BRO Basispresentaties | De Wet Bro</a:t>
            </a:r>
          </a:p>
        </p:txBody>
      </p:sp>
      <p:sp>
        <p:nvSpPr>
          <p:cNvPr id="7" name="Tekstvak 6"/>
          <p:cNvSpPr txBox="1"/>
          <p:nvPr/>
        </p:nvSpPr>
        <p:spPr>
          <a:xfrm>
            <a:off x="635000" y="2329534"/>
            <a:ext cx="11309350" cy="2569934"/>
          </a:xfrm>
          <a:prstGeom prst="rect">
            <a:avLst/>
          </a:prstGeom>
          <a:noFill/>
        </p:spPr>
        <p:txBody>
          <a:bodyPr wrap="square" lIns="91440" tIns="45720" rIns="91440" bIns="45720" rtlCol="0" anchor="t">
            <a:spAutoFit/>
          </a:bodyPr>
          <a:lstStyle/>
          <a:p>
            <a:r>
              <a:rPr lang="nl-NL" sz="2300" b="1"/>
              <a:t>Meldplicht</a:t>
            </a:r>
          </a:p>
          <a:p>
            <a:endParaRPr lang="nl-NL" sz="2300"/>
          </a:p>
          <a:p>
            <a:r>
              <a:rPr lang="nl-NL" sz="2300"/>
              <a:t>Meldt verplicht aan Beheerder BRO (TNO) mét opgaaf van reden:</a:t>
            </a:r>
          </a:p>
          <a:p>
            <a:endParaRPr lang="nl-NL" sz="2300"/>
          </a:p>
          <a:p>
            <a:pPr marL="799465" lvl="1" indent="-342900">
              <a:buClr>
                <a:srgbClr val="0070C0"/>
              </a:buClr>
              <a:buFont typeface="Arial" panose="020B0604020202020204" pitchFamily="34" charset="0"/>
              <a:buChar char="•"/>
            </a:pPr>
            <a:r>
              <a:rPr lang="nl-NL" sz="2300"/>
              <a:t>Als er gerede twijfel is of een authentiek gegeven in de BRO overeenstemt met de fysieke werkelijkheid</a:t>
            </a:r>
            <a:endParaRPr lang="nl-NL" sz="2300">
              <a:ea typeface="Verdana"/>
            </a:endParaRPr>
          </a:p>
          <a:p>
            <a:pPr marL="799465" lvl="1" indent="-342900">
              <a:buClr>
                <a:srgbClr val="0070C0"/>
              </a:buClr>
              <a:buFont typeface="Arial" panose="020B0604020202020204" pitchFamily="34" charset="0"/>
              <a:buChar char="•"/>
            </a:pPr>
            <a:r>
              <a:rPr lang="nl-NL" sz="2300"/>
              <a:t>Als een authentiek gegeven in de BRO ontbreekt</a:t>
            </a:r>
            <a:endParaRPr lang="nl-NL" sz="2300">
              <a:ea typeface="Verdana"/>
            </a:endParaRPr>
          </a:p>
        </p:txBody>
      </p:sp>
      <p:sp>
        <p:nvSpPr>
          <p:cNvPr id="8" name="Titel 2"/>
          <p:cNvSpPr>
            <a:spLocks noGrp="1"/>
          </p:cNvSpPr>
          <p:nvPr>
            <p:ph type="title"/>
          </p:nvPr>
        </p:nvSpPr>
        <p:spPr>
          <a:xfrm>
            <a:off x="635000" y="843605"/>
            <a:ext cx="10923588" cy="948047"/>
          </a:xfrm>
        </p:spPr>
        <p:txBody>
          <a:bodyPr>
            <a:normAutofit fontScale="90000"/>
          </a:bodyPr>
          <a:lstStyle/>
          <a:p>
            <a:r>
              <a:rPr lang="nl-NL" sz="4000"/>
              <a:t>Wettelijke plichten</a:t>
            </a:r>
            <a:br>
              <a:rPr lang="nl-NL" sz="4000"/>
            </a:br>
            <a:r>
              <a:rPr lang="nl-NL" sz="2700"/>
              <a:t>voor een bestuursorgaan </a:t>
            </a:r>
          </a:p>
        </p:txBody>
      </p:sp>
    </p:spTree>
    <p:extLst>
      <p:ext uri="{BB962C8B-B14F-4D97-AF65-F5344CB8AC3E}">
        <p14:creationId xmlns:p14="http://schemas.microsoft.com/office/powerpoint/2010/main" val="392281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35000" y="843605"/>
            <a:ext cx="10923588" cy="948047"/>
          </a:xfrm>
        </p:spPr>
        <p:txBody>
          <a:bodyPr>
            <a:normAutofit fontScale="90000"/>
          </a:bodyPr>
          <a:lstStyle/>
          <a:p>
            <a:r>
              <a:rPr lang="nl-NL" sz="4000"/>
              <a:t>Wettelijke plichten</a:t>
            </a:r>
            <a:br>
              <a:rPr lang="nl-NL" sz="4000"/>
            </a:br>
            <a:r>
              <a:rPr lang="nl-NL" sz="2700"/>
              <a:t>voor een bestuursorgaan</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17</a:t>
            </a:fld>
            <a:endParaRPr lang="nl-NL"/>
          </a:p>
        </p:txBody>
      </p:sp>
      <p:sp>
        <p:nvSpPr>
          <p:cNvPr id="5" name="Tijdelijke aanduiding voor voettekst 4"/>
          <p:cNvSpPr>
            <a:spLocks noGrp="1"/>
          </p:cNvSpPr>
          <p:nvPr>
            <p:ph type="ftr" sz="quarter" idx="3"/>
          </p:nvPr>
        </p:nvSpPr>
        <p:spPr/>
        <p:txBody>
          <a:bodyPr/>
          <a:lstStyle/>
          <a:p>
            <a:r>
              <a:rPr lang="nl-NL"/>
              <a:t>BRO Basispresentaties | De Wet Bro</a:t>
            </a:r>
          </a:p>
        </p:txBody>
      </p:sp>
      <p:sp>
        <p:nvSpPr>
          <p:cNvPr id="7" name="Tekstvak 6"/>
          <p:cNvSpPr txBox="1"/>
          <p:nvPr/>
        </p:nvSpPr>
        <p:spPr>
          <a:xfrm>
            <a:off x="635000" y="2047216"/>
            <a:ext cx="11309350" cy="4339650"/>
          </a:xfrm>
          <a:prstGeom prst="rect">
            <a:avLst/>
          </a:prstGeom>
          <a:noFill/>
        </p:spPr>
        <p:txBody>
          <a:bodyPr wrap="square" lIns="91440" tIns="45720" rIns="91440" bIns="45720" rtlCol="0" anchor="t">
            <a:spAutoFit/>
          </a:bodyPr>
          <a:lstStyle/>
          <a:p>
            <a:r>
              <a:rPr lang="nl-NL" sz="2300" b="1"/>
              <a:t>Gebruiksplicht</a:t>
            </a:r>
            <a:br>
              <a:rPr lang="nl-NL" sz="2300"/>
            </a:br>
            <a:endParaRPr lang="nl-NL" sz="2300"/>
          </a:p>
          <a:p>
            <a:pPr marL="457200" indent="-457200">
              <a:buClr>
                <a:srgbClr val="0070C0"/>
              </a:buClr>
              <a:buFont typeface="Arial" panose="020B0604020202020204" pitchFamily="34" charset="0"/>
              <a:buChar char="•"/>
            </a:pPr>
            <a:r>
              <a:rPr lang="nl-NL" sz="2300"/>
              <a:t>Moet BRO-gegevens gebruiken als die voor een publieke taak nodig en beschikbaar zijn</a:t>
            </a:r>
          </a:p>
          <a:p>
            <a:pPr marL="457200" indent="-457200">
              <a:buClr>
                <a:srgbClr val="0070C0"/>
              </a:buClr>
              <a:buFont typeface="Arial" panose="020B0604020202020204" pitchFamily="34" charset="0"/>
              <a:buChar char="•"/>
            </a:pPr>
            <a:r>
              <a:rPr lang="nl-NL" sz="2300"/>
              <a:t>Moet BRO raadplegen bij voorbereiden of uitvoeren van werkzaamheden (raadpleegplicht)</a:t>
            </a:r>
          </a:p>
          <a:p>
            <a:br>
              <a:rPr lang="nl-NL" sz="2300"/>
            </a:br>
            <a:r>
              <a:rPr lang="nl-NL" sz="2300"/>
              <a:t>Bij uitbesteding werkzaamheden zetten zij deze plicht door naar hoofdaannemers en onderaannemers</a:t>
            </a:r>
          </a:p>
          <a:p>
            <a:endParaRPr lang="nl-NL" sz="2300"/>
          </a:p>
          <a:p>
            <a:r>
              <a:rPr lang="nl-NL" sz="2300"/>
              <a:t>Als de noodzaak of aanleiding ontbreekt om ondergrondonderzoek te verrichten, geldt er ook geen BRO-gebruiksplicht. </a:t>
            </a:r>
            <a:endParaRPr lang="nl-NL" sz="2300">
              <a:ea typeface="Verdana"/>
            </a:endParaRPr>
          </a:p>
        </p:txBody>
      </p:sp>
    </p:spTree>
    <p:extLst>
      <p:ext uri="{BB962C8B-B14F-4D97-AF65-F5344CB8AC3E}">
        <p14:creationId xmlns:p14="http://schemas.microsoft.com/office/powerpoint/2010/main" val="272275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18</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Wettelijke plichten</a:t>
            </a:r>
            <a:br>
              <a:rPr lang="nl-NL"/>
            </a:br>
            <a:r>
              <a:rPr lang="nl-NL" sz="2400"/>
              <a:t>Aansprakelijkheid</a:t>
            </a:r>
          </a:p>
        </p:txBody>
      </p:sp>
      <p:sp>
        <p:nvSpPr>
          <p:cNvPr id="5" name="Tekstvak 4"/>
          <p:cNvSpPr txBox="1"/>
          <p:nvPr/>
        </p:nvSpPr>
        <p:spPr>
          <a:xfrm>
            <a:off x="635000" y="2182317"/>
            <a:ext cx="11090835" cy="3985706"/>
          </a:xfrm>
          <a:prstGeom prst="rect">
            <a:avLst/>
          </a:prstGeom>
          <a:noFill/>
        </p:spPr>
        <p:txBody>
          <a:bodyPr wrap="square" lIns="91440" tIns="45720" rIns="91440" bIns="45720" rtlCol="0" anchor="t">
            <a:spAutoFit/>
          </a:bodyPr>
          <a:lstStyle/>
          <a:p>
            <a:pPr lvl="0">
              <a:defRPr/>
            </a:pPr>
            <a:r>
              <a:rPr lang="nl-NL" sz="2300" b="1"/>
              <a:t>Bronhouder en (her)gebruiker</a:t>
            </a:r>
          </a:p>
          <a:p>
            <a:endParaRPr lang="nl-NL" sz="2300"/>
          </a:p>
          <a:p>
            <a:r>
              <a:rPr lang="nl-NL" sz="2300"/>
              <a:t>Niet snel aansprakelijk voor schade als gevolg van onjuiste gegevens in de BRO. Algemene regel: aansprakelijkheid is beperkt als bronhouder aan alle redelijk te verwachten zorgvuldigheidseisen heeft voldaan. </a:t>
            </a:r>
            <a:br>
              <a:rPr lang="nl-NL" sz="2300"/>
            </a:br>
            <a:r>
              <a:rPr lang="nl-NL" sz="2300"/>
              <a:t> </a:t>
            </a:r>
          </a:p>
          <a:p>
            <a:r>
              <a:rPr lang="nl-NL" sz="2300" b="1"/>
              <a:t>Dataleveranciers</a:t>
            </a:r>
          </a:p>
          <a:p>
            <a:pPr lvl="0"/>
            <a:endParaRPr lang="nl-NL" sz="2300"/>
          </a:p>
          <a:p>
            <a:pPr lvl="0"/>
            <a:r>
              <a:rPr lang="nl-NL" sz="2300"/>
              <a:t>Aansprakelijk voor niet zorgvuldig handelen waar dat wel van een redelijk bekwaam en redelijk handelend deskundige mag worden verwacht. </a:t>
            </a:r>
            <a:br>
              <a:rPr lang="nl-NL" sz="2300"/>
            </a:br>
            <a:endParaRPr lang="nl-NL" sz="2300"/>
          </a:p>
        </p:txBody>
      </p:sp>
    </p:spTree>
    <p:extLst>
      <p:ext uri="{BB962C8B-B14F-4D97-AF65-F5344CB8AC3E}">
        <p14:creationId xmlns:p14="http://schemas.microsoft.com/office/powerpoint/2010/main" val="193344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Tot slot</a:t>
            </a:r>
          </a:p>
        </p:txBody>
      </p:sp>
      <p:sp>
        <p:nvSpPr>
          <p:cNvPr id="3" name="Tijdelijke aanduiding voor dianummer 2"/>
          <p:cNvSpPr>
            <a:spLocks noGrp="1"/>
          </p:cNvSpPr>
          <p:nvPr>
            <p:ph type="sldNum" sz="quarter" idx="12"/>
          </p:nvPr>
        </p:nvSpPr>
        <p:spPr/>
        <p:txBody>
          <a:bodyPr/>
          <a:lstStyle/>
          <a:p>
            <a:fld id="{10A0A6AF-03C5-477E-939A-E28F7E7F05EA}" type="slidenum">
              <a:rPr lang="nl-NL" smtClean="0"/>
              <a:pPr/>
              <a:t>19</a:t>
            </a:fld>
            <a:endParaRPr lang="nl-NL"/>
          </a:p>
        </p:txBody>
      </p:sp>
      <p:sp>
        <p:nvSpPr>
          <p:cNvPr id="4" name="Tijdelijke aanduiding voor voettekst 3"/>
          <p:cNvSpPr>
            <a:spLocks noGrp="1"/>
          </p:cNvSpPr>
          <p:nvPr>
            <p:ph type="ftr" sz="quarter" idx="3"/>
          </p:nvPr>
        </p:nvSpPr>
        <p:spPr/>
        <p:txBody>
          <a:bodyPr/>
          <a:lstStyle/>
          <a:p>
            <a:r>
              <a:rPr lang="nl-NL"/>
              <a:t>BRO Basispresentaties | De Wet Bro</a:t>
            </a:r>
          </a:p>
        </p:txBody>
      </p:sp>
      <p:sp>
        <p:nvSpPr>
          <p:cNvPr id="5" name="Tekstvak 4"/>
          <p:cNvSpPr txBox="1"/>
          <p:nvPr/>
        </p:nvSpPr>
        <p:spPr>
          <a:xfrm>
            <a:off x="635000" y="2000560"/>
            <a:ext cx="11309350" cy="3277820"/>
          </a:xfrm>
          <a:prstGeom prst="rect">
            <a:avLst/>
          </a:prstGeom>
          <a:noFill/>
        </p:spPr>
        <p:txBody>
          <a:bodyPr wrap="square" rtlCol="0">
            <a:spAutoFit/>
          </a:bodyPr>
          <a:lstStyle/>
          <a:p>
            <a:r>
              <a:rPr lang="nl-NL" sz="2300"/>
              <a:t>De wet en de regels zijn niet ingewikkeld</a:t>
            </a:r>
          </a:p>
          <a:p>
            <a:r>
              <a:rPr lang="nl-NL" sz="2300"/>
              <a:t>Ze zijn bedoeld om zoveel mogelijk betrouwbare gegevens </a:t>
            </a:r>
          </a:p>
          <a:p>
            <a:r>
              <a:rPr lang="nl-NL" sz="2300"/>
              <a:t>in de BRO te krijgen en het gebruik te stimuleren</a:t>
            </a:r>
          </a:p>
          <a:p>
            <a:endParaRPr lang="nl-NL" sz="2300"/>
          </a:p>
          <a:p>
            <a:r>
              <a:rPr lang="nl-NL" sz="2300"/>
              <a:t>Hoe meer gegevens in de BRO, hoe gedetailleerder het beeld van onze ondergrond wordt</a:t>
            </a:r>
          </a:p>
          <a:p>
            <a:endParaRPr lang="nl-NL" sz="2300"/>
          </a:p>
          <a:p>
            <a:r>
              <a:rPr lang="nl-NL" sz="2300"/>
              <a:t>En hoe beter die gegevens ingezet kunnen worden bij het bedenken van plannen, het uitvoeren van projecten en beheer</a:t>
            </a:r>
          </a:p>
        </p:txBody>
      </p:sp>
    </p:spTree>
    <p:extLst>
      <p:ext uri="{BB962C8B-B14F-4D97-AF65-F5344CB8AC3E}">
        <p14:creationId xmlns:p14="http://schemas.microsoft.com/office/powerpoint/2010/main" val="184049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967" y="1156549"/>
            <a:ext cx="3738932" cy="284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a:xfrm>
            <a:off x="832512" y="1934950"/>
            <a:ext cx="10610188" cy="4608584"/>
          </a:xfrm>
        </p:spPr>
        <p:txBody>
          <a:bodyPr numCol="1">
            <a:normAutofit fontScale="92500" lnSpcReduction="20000"/>
          </a:bodyPr>
          <a:lstStyle/>
          <a:p>
            <a:pPr marL="0" indent="0">
              <a:buNone/>
            </a:pPr>
            <a:r>
              <a:rPr lang="nl-NL" sz="2200" b="1">
                <a:solidFill>
                  <a:schemeClr val="accent1">
                    <a:lumMod val="50000"/>
                  </a:schemeClr>
                </a:solidFill>
              </a:rPr>
              <a:t>Wet Basisregistratie Ondergrond  </a:t>
            </a:r>
            <a:br>
              <a:rPr lang="nl-NL" sz="2200" b="1">
                <a:solidFill>
                  <a:schemeClr val="accent1">
                    <a:lumMod val="50000"/>
                  </a:schemeClr>
                </a:solidFill>
              </a:rPr>
            </a:br>
            <a:br>
              <a:rPr lang="nl-NL" sz="2200" b="1"/>
            </a:br>
            <a:r>
              <a:rPr lang="nl-NL" sz="2200"/>
              <a:t>Wettelijke taken:</a:t>
            </a:r>
          </a:p>
          <a:p>
            <a:pPr>
              <a:buSzPct val="100000"/>
              <a:buFont typeface="Arial" panose="020B0604020202020204" pitchFamily="34" charset="0"/>
              <a:buChar char="•"/>
            </a:pPr>
            <a:r>
              <a:rPr lang="nl-NL" sz="2200"/>
              <a:t>gegevens aan te leveren (bronhouders)</a:t>
            </a:r>
          </a:p>
          <a:p>
            <a:pPr>
              <a:buSzPct val="100000"/>
              <a:buFont typeface="Arial" panose="020B0604020202020204" pitchFamily="34" charset="0"/>
              <a:buChar char="•"/>
            </a:pPr>
            <a:r>
              <a:rPr lang="nl-NL" sz="2200"/>
              <a:t>gegevens te gebruiken (bestuursorganen)</a:t>
            </a:r>
          </a:p>
          <a:p>
            <a:pPr>
              <a:buSzPct val="100000"/>
              <a:buFont typeface="Arial" panose="020B0604020202020204" pitchFamily="34" charset="0"/>
              <a:buChar char="•"/>
            </a:pPr>
            <a:r>
              <a:rPr lang="nl-NL" sz="2200"/>
              <a:t>fouten te melden (bestuursorganen)</a:t>
            </a:r>
          </a:p>
          <a:p>
            <a:pPr>
              <a:buSzPct val="100000"/>
              <a:buFont typeface="Arial" panose="020B0604020202020204" pitchFamily="34" charset="0"/>
              <a:buChar char="•"/>
            </a:pPr>
            <a:r>
              <a:rPr lang="nl-NL" sz="2200"/>
              <a:t>aangeleverde gegevens te controleren (bronhouders)</a:t>
            </a:r>
            <a:br>
              <a:rPr lang="nl-NL" sz="2200"/>
            </a:br>
            <a:endParaRPr lang="nl-NL" sz="2200"/>
          </a:p>
          <a:p>
            <a:pPr marL="0" indent="0">
              <a:buNone/>
            </a:pPr>
            <a:r>
              <a:rPr lang="nl-NL" sz="2200" b="1">
                <a:solidFill>
                  <a:schemeClr val="accent1">
                    <a:lumMod val="50000"/>
                  </a:schemeClr>
                </a:solidFill>
              </a:rPr>
              <a:t>Besluit Bro</a:t>
            </a:r>
          </a:p>
          <a:p>
            <a:pPr marL="0" indent="0">
              <a:buNone/>
            </a:pPr>
            <a:r>
              <a:rPr lang="nl-NL" sz="2200"/>
              <a:t>Wijst de gegevens aan die moeten worden aangeleverd, in tranches</a:t>
            </a:r>
            <a:br>
              <a:rPr lang="nl-NL" sz="2200"/>
            </a:br>
            <a:endParaRPr lang="nl-NL" sz="2200"/>
          </a:p>
          <a:p>
            <a:pPr marL="0" indent="0">
              <a:buNone/>
            </a:pPr>
            <a:r>
              <a:rPr lang="nl-NL" sz="2200" b="1">
                <a:solidFill>
                  <a:schemeClr val="accent1">
                    <a:lumMod val="50000"/>
                  </a:schemeClr>
                </a:solidFill>
              </a:rPr>
              <a:t>Regeling Bro </a:t>
            </a:r>
          </a:p>
          <a:p>
            <a:pPr marL="0" indent="0">
              <a:buNone/>
            </a:pPr>
            <a:r>
              <a:rPr lang="nl-NL" sz="2200"/>
              <a:t>Beschrijft uitvoeringstechnische aspecten van elke tranche</a:t>
            </a:r>
            <a:br>
              <a:rPr lang="nl-NL" sz="2200"/>
            </a:br>
            <a:r>
              <a:rPr lang="nl-NL" sz="1700">
                <a:solidFill>
                  <a:schemeClr val="tx2"/>
                </a:solidFill>
              </a:rPr>
              <a:t> </a:t>
            </a:r>
          </a:p>
          <a:p>
            <a:pPr marL="0" indent="0">
              <a:buNone/>
            </a:pPr>
            <a:endParaRPr lang="nl-NL" sz="2200"/>
          </a:p>
        </p:txBody>
      </p:sp>
      <p:sp>
        <p:nvSpPr>
          <p:cNvPr id="10" name="Titel 1"/>
          <p:cNvSpPr txBox="1">
            <a:spLocks/>
          </p:cNvSpPr>
          <p:nvPr/>
        </p:nvSpPr>
        <p:spPr bwMode="auto">
          <a:xfrm>
            <a:off x="304800" y="235869"/>
            <a:ext cx="114998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pPr defTabSz="914400"/>
            <a:r>
              <a:rPr lang="nl-NL" b="1" kern="0">
                <a:solidFill>
                  <a:schemeClr val="bg1"/>
                </a:solidFill>
              </a:rPr>
              <a:t>De wet Bro</a:t>
            </a:r>
          </a:p>
        </p:txBody>
      </p:sp>
      <p:sp>
        <p:nvSpPr>
          <p:cNvPr id="6" name="Titel 1"/>
          <p:cNvSpPr>
            <a:spLocks noGrp="1"/>
          </p:cNvSpPr>
          <p:nvPr>
            <p:ph type="title"/>
          </p:nvPr>
        </p:nvSpPr>
        <p:spPr>
          <a:xfrm>
            <a:off x="832512" y="1112836"/>
            <a:ext cx="10863619" cy="492125"/>
          </a:xfrm>
        </p:spPr>
        <p:txBody>
          <a:bodyPr>
            <a:noAutofit/>
          </a:bodyPr>
          <a:lstStyle/>
          <a:p>
            <a:r>
              <a:rPr lang="nl-NL"/>
              <a:t>De Wet Bro</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a:t>
            </a:fld>
            <a:endParaRPr lang="nl-NL"/>
          </a:p>
        </p:txBody>
      </p:sp>
      <p:sp>
        <p:nvSpPr>
          <p:cNvPr id="5" name="Tijdelijke aanduiding voor voettekst 4"/>
          <p:cNvSpPr>
            <a:spLocks noGrp="1"/>
          </p:cNvSpPr>
          <p:nvPr>
            <p:ph type="ftr" sz="quarter" idx="3"/>
          </p:nvPr>
        </p:nvSpPr>
        <p:spPr/>
        <p:txBody>
          <a:bodyPr/>
          <a:lstStyle/>
          <a:p>
            <a:r>
              <a:rPr lang="nl-NL"/>
              <a:t>BRO Basispresentaties | De Wet Bro</a:t>
            </a:r>
          </a:p>
        </p:txBody>
      </p:sp>
      <p:sp>
        <p:nvSpPr>
          <p:cNvPr id="7" name="Tekstvak 6"/>
          <p:cNvSpPr txBox="1"/>
          <p:nvPr/>
        </p:nvSpPr>
        <p:spPr>
          <a:xfrm>
            <a:off x="7129463" y="87185"/>
            <a:ext cx="4675187" cy="969496"/>
          </a:xfrm>
          <a:prstGeom prst="rect">
            <a:avLst/>
          </a:prstGeom>
          <a:noFill/>
          <a:ln>
            <a:solidFill>
              <a:srgbClr val="FF0000"/>
            </a:solidFill>
          </a:ln>
        </p:spPr>
        <p:txBody>
          <a:bodyPr wrap="square" rtlCol="0">
            <a:spAutoFit/>
          </a:bodyPr>
          <a:lstStyle/>
          <a:p>
            <a:r>
              <a:rPr lang="nl-NL"/>
              <a:t>Dit is de dia uit de introductie: BRO in Vogelvlucht. Deze presentatie is het vervolg hierop.</a:t>
            </a:r>
          </a:p>
        </p:txBody>
      </p:sp>
    </p:spTree>
    <p:extLst>
      <p:ext uri="{BB962C8B-B14F-4D97-AF65-F5344CB8AC3E}">
        <p14:creationId xmlns:p14="http://schemas.microsoft.com/office/powerpoint/2010/main" val="176503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a:t>Inhoud van deze presentatie</a:t>
            </a:r>
          </a:p>
        </p:txBody>
      </p:sp>
      <p:sp>
        <p:nvSpPr>
          <p:cNvPr id="2" name="Tijdelijke aanduiding voor dianummer 1"/>
          <p:cNvSpPr>
            <a:spLocks noGrp="1"/>
          </p:cNvSpPr>
          <p:nvPr>
            <p:ph type="sldNum" sz="quarter" idx="12"/>
          </p:nvPr>
        </p:nvSpPr>
        <p:spPr/>
        <p:txBody>
          <a:bodyPr/>
          <a:lstStyle/>
          <a:p>
            <a:fld id="{10A0A6AF-03C5-477E-939A-E28F7E7F05EA}" type="slidenum">
              <a:rPr lang="nl-NL" smtClean="0"/>
              <a:pPr/>
              <a:t>3</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8" name="Tekstvak 7"/>
          <p:cNvSpPr txBox="1"/>
          <p:nvPr/>
        </p:nvSpPr>
        <p:spPr>
          <a:xfrm>
            <a:off x="635000" y="1795046"/>
            <a:ext cx="10923588" cy="4355038"/>
          </a:xfrm>
          <a:prstGeom prst="rect">
            <a:avLst/>
          </a:prstGeom>
          <a:noFill/>
        </p:spPr>
        <p:txBody>
          <a:bodyPr wrap="square" rtlCol="0">
            <a:spAutoFit/>
          </a:bodyPr>
          <a:lstStyle/>
          <a:p>
            <a:pPr marL="913839" lvl="1" indent="-457200">
              <a:buFont typeface="+mj-lt"/>
              <a:buAutoNum type="arabicPeriod"/>
            </a:pPr>
            <a:r>
              <a:rPr lang="nl-NL" sz="2300"/>
              <a:t>Onderdelen Wet- en regelgeving</a:t>
            </a:r>
          </a:p>
          <a:p>
            <a:pPr marL="1827202" lvl="3" indent="-457200">
              <a:buClr>
                <a:schemeClr val="tx2"/>
              </a:buClr>
              <a:buFont typeface="Arial" panose="020B0604020202020204" pitchFamily="34" charset="0"/>
              <a:buChar char="•"/>
            </a:pPr>
            <a:r>
              <a:rPr lang="nl-NL" sz="2300"/>
              <a:t>Wet Bro</a:t>
            </a:r>
          </a:p>
          <a:p>
            <a:pPr marL="1827202" lvl="3" indent="-457200">
              <a:buClr>
                <a:schemeClr val="tx2"/>
              </a:buClr>
              <a:buFont typeface="Arial" panose="020B0604020202020204" pitchFamily="34" charset="0"/>
              <a:buChar char="•"/>
            </a:pPr>
            <a:r>
              <a:rPr lang="nl-NL" sz="2300"/>
              <a:t>Besluit Bro</a:t>
            </a:r>
          </a:p>
          <a:p>
            <a:pPr marL="1827202" lvl="3" indent="-457200">
              <a:buClr>
                <a:schemeClr val="tx2"/>
              </a:buClr>
              <a:buFont typeface="Arial" panose="020B0604020202020204" pitchFamily="34" charset="0"/>
              <a:buChar char="•"/>
            </a:pPr>
            <a:r>
              <a:rPr lang="nl-NL" sz="2300"/>
              <a:t>Regeling Bro</a:t>
            </a:r>
          </a:p>
          <a:p>
            <a:pPr marL="1827202" lvl="3" indent="-457200">
              <a:buFont typeface="Arial" panose="020B0604020202020204" pitchFamily="34" charset="0"/>
              <a:buChar char="•"/>
            </a:pPr>
            <a:endParaRPr lang="nl-NL" sz="2300"/>
          </a:p>
          <a:p>
            <a:pPr marL="913839" lvl="1" indent="-457200">
              <a:buFont typeface="+mj-lt"/>
              <a:buAutoNum type="arabicPeriod"/>
            </a:pPr>
            <a:r>
              <a:rPr lang="nl-NL" sz="2300"/>
              <a:t>Rollen en verantwoordelijkheden</a:t>
            </a:r>
          </a:p>
          <a:p>
            <a:pPr marL="1827202" lvl="3" indent="-457200">
              <a:buFont typeface="Arial" panose="020B0604020202020204" pitchFamily="34" charset="0"/>
              <a:buChar char="•"/>
            </a:pPr>
            <a:endParaRPr lang="nl-NL" sz="2300"/>
          </a:p>
          <a:p>
            <a:pPr marL="913839" lvl="1" indent="-457200">
              <a:buFont typeface="+mj-lt"/>
              <a:buAutoNum type="arabicPeriod"/>
            </a:pPr>
            <a:r>
              <a:rPr lang="nl-NL" sz="2300"/>
              <a:t>Wettelijke plichten </a:t>
            </a:r>
          </a:p>
          <a:p>
            <a:pPr marL="1827202" lvl="3" indent="-457200">
              <a:buClr>
                <a:schemeClr val="tx2"/>
              </a:buClr>
              <a:buFont typeface="Arial" panose="020B0604020202020204" pitchFamily="34" charset="0"/>
              <a:buChar char="•"/>
            </a:pPr>
            <a:r>
              <a:rPr lang="nl-NL" sz="2300"/>
              <a:t>Plichten voor de bronhouder</a:t>
            </a:r>
          </a:p>
          <a:p>
            <a:pPr marL="1827202" lvl="3" indent="-457200">
              <a:buClr>
                <a:schemeClr val="tx2"/>
              </a:buClr>
              <a:buFont typeface="Arial" panose="020B0604020202020204" pitchFamily="34" charset="0"/>
              <a:buChar char="•"/>
            </a:pPr>
            <a:r>
              <a:rPr lang="nl-NL" sz="2300"/>
              <a:t>Plichten voor een bestuursorgaan</a:t>
            </a:r>
          </a:p>
          <a:p>
            <a:pPr marL="1827202" lvl="3" indent="-457200">
              <a:buClr>
                <a:schemeClr val="tx2"/>
              </a:buClr>
              <a:buFont typeface="Arial" panose="020B0604020202020204" pitchFamily="34" charset="0"/>
              <a:buChar char="•"/>
            </a:pPr>
            <a:r>
              <a:rPr lang="nl-NL" sz="2300"/>
              <a:t>Aansprakelijkheid</a:t>
            </a:r>
          </a:p>
          <a:p>
            <a:pPr marL="913839" lvl="1" indent="-457200">
              <a:buFont typeface="+mj-lt"/>
              <a:buAutoNum type="arabicPeriod"/>
            </a:pPr>
            <a:endParaRPr lang="nl-NL" sz="2400"/>
          </a:p>
        </p:txBody>
      </p:sp>
    </p:spTree>
    <p:extLst>
      <p:ext uri="{BB962C8B-B14F-4D97-AF65-F5344CB8AC3E}">
        <p14:creationId xmlns:p14="http://schemas.microsoft.com/office/powerpoint/2010/main" val="170854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p:cNvGraphicFramePr>
            <a:graphicFrameLocks noGrp="1"/>
          </p:cNvGraphicFramePr>
          <p:nvPr>
            <p:ph idx="1"/>
          </p:nvPr>
        </p:nvGraphicFramePr>
        <p:xfrm>
          <a:off x="859630" y="2193738"/>
          <a:ext cx="11387138" cy="434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p:cNvSpPr>
            <a:spLocks noGrp="1"/>
          </p:cNvSpPr>
          <p:nvPr>
            <p:ph type="title"/>
          </p:nvPr>
        </p:nvSpPr>
        <p:spPr/>
        <p:txBody>
          <a:bodyPr/>
          <a:lstStyle/>
          <a:p>
            <a:r>
              <a:rPr lang="nl-NL"/>
              <a:t>Onderdelen Wet- en regelgeving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4</a:t>
            </a:fld>
            <a:endParaRPr lang="nl-NL"/>
          </a:p>
        </p:txBody>
      </p:sp>
      <p:sp>
        <p:nvSpPr>
          <p:cNvPr id="5" name="Tijdelijke aanduiding voor voettekst 4"/>
          <p:cNvSpPr>
            <a:spLocks noGrp="1"/>
          </p:cNvSpPr>
          <p:nvPr>
            <p:ph type="ftr" sz="quarter" idx="3"/>
          </p:nvPr>
        </p:nvSpPr>
        <p:spPr/>
        <p:txBody>
          <a:bodyPr/>
          <a:lstStyle/>
          <a:p>
            <a:r>
              <a:rPr lang="nl-NL"/>
              <a:t>BRO Basispresentaties | De Wet Bro</a:t>
            </a:r>
          </a:p>
        </p:txBody>
      </p:sp>
    </p:spTree>
    <p:extLst>
      <p:ext uri="{BB962C8B-B14F-4D97-AF65-F5344CB8AC3E}">
        <p14:creationId xmlns:p14="http://schemas.microsoft.com/office/powerpoint/2010/main" val="246369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5</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De Wet Bro</a:t>
            </a:r>
          </a:p>
        </p:txBody>
      </p:sp>
      <p:sp>
        <p:nvSpPr>
          <p:cNvPr id="5" name="Tekstvak 4"/>
          <p:cNvSpPr txBox="1"/>
          <p:nvPr/>
        </p:nvSpPr>
        <p:spPr>
          <a:xfrm>
            <a:off x="635000" y="1957384"/>
            <a:ext cx="11166042" cy="3693319"/>
          </a:xfrm>
          <a:prstGeom prst="rect">
            <a:avLst/>
          </a:prstGeom>
          <a:noFill/>
        </p:spPr>
        <p:txBody>
          <a:bodyPr wrap="square" lIns="91440" tIns="45720" rIns="91440" bIns="45720" rtlCol="0" anchor="t">
            <a:spAutoFit/>
          </a:bodyPr>
          <a:lstStyle/>
          <a:p>
            <a:endParaRPr lang="nl-NL" sz="2400"/>
          </a:p>
          <a:p>
            <a:endParaRPr lang="nl-NL" sz="2400"/>
          </a:p>
          <a:p>
            <a:endParaRPr lang="nl-NL" sz="2400"/>
          </a:p>
          <a:p>
            <a:pPr marL="342900" indent="-342900">
              <a:buClr>
                <a:srgbClr val="0070C0"/>
              </a:buClr>
              <a:buFont typeface="Arial" panose="020B0604020202020204" pitchFamily="34" charset="0"/>
              <a:buChar char="•"/>
            </a:pPr>
            <a:r>
              <a:rPr lang="nl-NL" sz="2300">
                <a:solidFill>
                  <a:srgbClr val="000000"/>
                </a:solidFill>
                <a:ea typeface="+mn-lt"/>
                <a:cs typeface="+mn-lt"/>
              </a:rPr>
              <a:t>Vanaf 1 januari 2018 is de Wet Basisregistratie Ondergrond van kracht</a:t>
            </a:r>
            <a:endParaRPr lang="nl-NL" sz="2300"/>
          </a:p>
          <a:p>
            <a:pPr>
              <a:buClr>
                <a:srgbClr val="0070C0"/>
              </a:buClr>
            </a:pPr>
            <a:endParaRPr lang="nl-NL" sz="2300">
              <a:ea typeface="Verdana"/>
            </a:endParaRPr>
          </a:p>
          <a:p>
            <a:pPr marL="342900" indent="-342900">
              <a:buClr>
                <a:srgbClr val="0070C0"/>
              </a:buClr>
              <a:buFont typeface="Arial" panose="020B0604020202020204" pitchFamily="34" charset="0"/>
              <a:buChar char="•"/>
            </a:pPr>
            <a:r>
              <a:rPr lang="nl-NL" sz="2300"/>
              <a:t>De Wet </a:t>
            </a:r>
            <a:r>
              <a:rPr lang="nl-NL" sz="2300" err="1"/>
              <a:t>Bro</a:t>
            </a:r>
            <a:r>
              <a:rPr lang="nl-NL" sz="2300"/>
              <a:t> is een kaderwet</a:t>
            </a:r>
            <a:endParaRPr lang="nl-NL"/>
          </a:p>
          <a:p>
            <a:pPr marL="342900" indent="-342900">
              <a:buClr>
                <a:srgbClr val="0070C0"/>
              </a:buClr>
              <a:buFont typeface="Arial" panose="020B0604020202020204" pitchFamily="34" charset="0"/>
              <a:buChar char="•"/>
            </a:pPr>
            <a:endParaRPr lang="nl-NL" sz="2300"/>
          </a:p>
          <a:p>
            <a:pPr marL="342900" indent="-342900">
              <a:buClr>
                <a:srgbClr val="0070C0"/>
              </a:buClr>
              <a:buFont typeface="Arial" panose="020B0604020202020204" pitchFamily="34" charset="0"/>
              <a:buChar char="•"/>
            </a:pPr>
            <a:r>
              <a:rPr lang="nl-NL" sz="2300"/>
              <a:t>De wet legt de inhoud, werkwijze en de rollen en  verantwoordelijkheden vast voor de BRO</a:t>
            </a:r>
          </a:p>
          <a:p>
            <a:endParaRPr lang="nl-NL" sz="2400"/>
          </a:p>
        </p:txBody>
      </p:sp>
      <p:graphicFrame>
        <p:nvGraphicFramePr>
          <p:cNvPr id="7" name="Tijdelijke aanduiding voor inhoud 5"/>
          <p:cNvGraphicFramePr>
            <a:graphicFrameLocks/>
          </p:cNvGraphicFramePr>
          <p:nvPr>
            <p:extLst>
              <p:ext uri="{D42A27DB-BD31-4B8C-83A1-F6EECF244321}">
                <p14:modId xmlns:p14="http://schemas.microsoft.com/office/powerpoint/2010/main" val="3895548132"/>
              </p:ext>
            </p:extLst>
          </p:nvPr>
        </p:nvGraphicFramePr>
        <p:xfrm>
          <a:off x="8731624" y="521895"/>
          <a:ext cx="2952470" cy="1845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4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6</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De Wet Bro</a:t>
            </a:r>
            <a:br>
              <a:rPr lang="nl-NL"/>
            </a:br>
            <a:r>
              <a:rPr lang="nl-NL" sz="2400"/>
              <a:t>4 typen objecten</a:t>
            </a:r>
          </a:p>
        </p:txBody>
      </p:sp>
      <p:sp>
        <p:nvSpPr>
          <p:cNvPr id="5" name="Rechthoek 4"/>
          <p:cNvSpPr/>
          <p:nvPr/>
        </p:nvSpPr>
        <p:spPr>
          <a:xfrm>
            <a:off x="635000" y="2244813"/>
            <a:ext cx="11557000" cy="2046714"/>
          </a:xfrm>
          <a:prstGeom prst="rect">
            <a:avLst/>
          </a:prstGeom>
        </p:spPr>
        <p:txBody>
          <a:bodyPr wrap="square">
            <a:spAutoFit/>
          </a:bodyPr>
          <a:lstStyle/>
          <a:p>
            <a:r>
              <a:rPr lang="nl-NL" sz="2300"/>
              <a:t>De wet regelt 4 typen objecten van de basisregistratie:</a:t>
            </a:r>
            <a:endParaRPr lang="nl-NL" sz="1200"/>
          </a:p>
          <a:p>
            <a:endParaRPr lang="nl-NL" sz="1200"/>
          </a:p>
          <a:p>
            <a:pPr marL="342900" indent="-342900">
              <a:buClr>
                <a:schemeClr val="tx2"/>
              </a:buClr>
              <a:buFont typeface="Arial" panose="020B0604020202020204" pitchFamily="34" charset="0"/>
              <a:buChar char="•"/>
            </a:pPr>
            <a:r>
              <a:rPr lang="nl-NL" sz="2300"/>
              <a:t>verkenningen: bijvoorbeeld gegevens uit boringen en sonderingen</a:t>
            </a:r>
          </a:p>
          <a:p>
            <a:pPr marL="342900" indent="-342900">
              <a:buClr>
                <a:schemeClr val="tx2"/>
              </a:buClr>
              <a:buFont typeface="Arial" panose="020B0604020202020204" pitchFamily="34" charset="0"/>
              <a:buChar char="•"/>
            </a:pPr>
            <a:r>
              <a:rPr lang="nl-NL" sz="2300"/>
              <a:t>vergunningen: bijvoorbeeld mijnbouwwetvergunning</a:t>
            </a:r>
          </a:p>
          <a:p>
            <a:pPr marL="342900" indent="-342900">
              <a:buClr>
                <a:schemeClr val="tx2"/>
              </a:buClr>
              <a:buFont typeface="Arial" panose="020B0604020202020204" pitchFamily="34" charset="0"/>
              <a:buChar char="•"/>
            </a:pPr>
            <a:r>
              <a:rPr lang="nl-NL" sz="2300"/>
              <a:t>ondergrondse constructies: bijvoorbeeld grondwaterputten, mijnschachten</a:t>
            </a:r>
          </a:p>
          <a:p>
            <a:pPr marL="342900" indent="-342900">
              <a:buClr>
                <a:schemeClr val="tx2"/>
              </a:buClr>
              <a:buFont typeface="Arial" panose="020B0604020202020204" pitchFamily="34" charset="0"/>
              <a:buChar char="•"/>
            </a:pPr>
            <a:r>
              <a:rPr lang="nl-NL" sz="2300"/>
              <a:t>modellen: bijvoorbeeld GeoTOP en Bodemkaart</a:t>
            </a:r>
          </a:p>
        </p:txBody>
      </p:sp>
      <p:pic>
        <p:nvPicPr>
          <p:cNvPr id="6" name="Afbeelding 5"/>
          <p:cNvPicPr>
            <a:picLocks noChangeAspect="1"/>
          </p:cNvPicPr>
          <p:nvPr/>
        </p:nvPicPr>
        <p:blipFill>
          <a:blip r:embed="rId3"/>
          <a:stretch>
            <a:fillRect/>
          </a:stretch>
        </p:blipFill>
        <p:spPr>
          <a:xfrm>
            <a:off x="2476500" y="4500087"/>
            <a:ext cx="7239000" cy="1724025"/>
          </a:xfrm>
          <a:prstGeom prst="rect">
            <a:avLst/>
          </a:prstGeom>
        </p:spPr>
      </p:pic>
    </p:spTree>
    <p:extLst>
      <p:ext uri="{BB962C8B-B14F-4D97-AF65-F5344CB8AC3E}">
        <p14:creationId xmlns:p14="http://schemas.microsoft.com/office/powerpoint/2010/main" val="119636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7</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Besluit Bro</a:t>
            </a:r>
          </a:p>
        </p:txBody>
      </p:sp>
      <p:sp>
        <p:nvSpPr>
          <p:cNvPr id="5" name="Tekstvak 4"/>
          <p:cNvSpPr txBox="1"/>
          <p:nvPr/>
        </p:nvSpPr>
        <p:spPr>
          <a:xfrm>
            <a:off x="635000" y="1957384"/>
            <a:ext cx="11341847" cy="3631763"/>
          </a:xfrm>
          <a:prstGeom prst="rect">
            <a:avLst/>
          </a:prstGeom>
          <a:noFill/>
        </p:spPr>
        <p:txBody>
          <a:bodyPr wrap="square" rtlCol="0">
            <a:spAutoFit/>
          </a:bodyPr>
          <a:lstStyle/>
          <a:p>
            <a:r>
              <a:rPr lang="nl-NL" sz="2300"/>
              <a:t>Besluit Bro (Algemene Maatregel van Bestuur):</a:t>
            </a:r>
          </a:p>
          <a:p>
            <a:endParaRPr lang="nl-NL" sz="2300"/>
          </a:p>
          <a:p>
            <a:pPr marL="342900" indent="-342900">
              <a:buClr>
                <a:srgbClr val="0070C0"/>
              </a:buClr>
              <a:buFont typeface="Arial" panose="020B0604020202020204" pitchFamily="34" charset="0"/>
              <a:buChar char="•"/>
            </a:pPr>
            <a:r>
              <a:rPr lang="nl-NL" sz="2300"/>
              <a:t>Wijst per tranche aan welke gegevens (registratieobjecten) aangeleverd </a:t>
            </a:r>
            <a:br>
              <a:rPr lang="nl-NL" sz="2300"/>
            </a:br>
            <a:r>
              <a:rPr lang="nl-NL" sz="2300"/>
              <a:t>moeten worden</a:t>
            </a:r>
          </a:p>
          <a:p>
            <a:pPr marL="342900" indent="-342900">
              <a:buClr>
                <a:srgbClr val="0070C0"/>
              </a:buClr>
              <a:buFont typeface="Arial" panose="020B0604020202020204" pitchFamily="34" charset="0"/>
              <a:buChar char="•"/>
            </a:pPr>
            <a:r>
              <a:rPr lang="nl-NL" sz="2300"/>
              <a:t>Aanwijzen gebeurt in een aantal fasen (tranches). Momenteel wordt gewerkt aan tranche 5 (Milieukwaliteit)</a:t>
            </a:r>
          </a:p>
          <a:p>
            <a:endParaRPr lang="nl-NL" sz="2300"/>
          </a:p>
          <a:p>
            <a:endParaRPr lang="nl-NL" sz="2300"/>
          </a:p>
          <a:p>
            <a:r>
              <a:rPr lang="nl-NL" sz="2300"/>
              <a:t>Elke keer als er een nieuw te registreren object aan de BRO wordt toegevoegd, wordt het nieuwe brondocument in het Besluit opgenomen</a:t>
            </a: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75944036"/>
              </p:ext>
            </p:extLst>
          </p:nvPr>
        </p:nvGraphicFramePr>
        <p:xfrm>
          <a:off x="8731624" y="521895"/>
          <a:ext cx="2952470" cy="1845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436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8</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948047"/>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Regeling Bro</a:t>
            </a:r>
          </a:p>
        </p:txBody>
      </p:sp>
      <p:sp>
        <p:nvSpPr>
          <p:cNvPr id="5" name="Tekstvak 4"/>
          <p:cNvSpPr txBox="1"/>
          <p:nvPr/>
        </p:nvSpPr>
        <p:spPr>
          <a:xfrm>
            <a:off x="635000" y="1957384"/>
            <a:ext cx="10923588" cy="2923877"/>
          </a:xfrm>
          <a:prstGeom prst="rect">
            <a:avLst/>
          </a:prstGeom>
          <a:noFill/>
        </p:spPr>
        <p:txBody>
          <a:bodyPr wrap="square" lIns="91440" tIns="45720" rIns="91440" bIns="45720" rtlCol="0" anchor="t">
            <a:spAutoFit/>
          </a:bodyPr>
          <a:lstStyle/>
          <a:p>
            <a:r>
              <a:rPr lang="nl-NL" sz="2300"/>
              <a:t>De Regeling Bro legt de </a:t>
            </a:r>
            <a:br>
              <a:rPr lang="nl-NL" sz="2300"/>
            </a:br>
            <a:r>
              <a:rPr lang="nl-NL" sz="2300"/>
              <a:t>uitvoeringstechnische aspecten van elke tranche vast </a:t>
            </a:r>
          </a:p>
          <a:p>
            <a:endParaRPr lang="nl-NL" sz="2300"/>
          </a:p>
          <a:p>
            <a:r>
              <a:rPr lang="nl-NL" sz="2300"/>
              <a:t>In de Regeling staan bepalingen over onder andere:</a:t>
            </a:r>
          </a:p>
          <a:p>
            <a:pPr marL="342900" indent="-342900">
              <a:buClr>
                <a:srgbClr val="0070C0"/>
              </a:buClr>
              <a:buFont typeface="Arial" panose="020B0604020202020204" pitchFamily="34" charset="0"/>
              <a:buChar char="•"/>
            </a:pPr>
            <a:r>
              <a:rPr lang="nl-NL" sz="2300"/>
              <a:t>de technische en administratieve inrichting van de BRO </a:t>
            </a:r>
          </a:p>
          <a:p>
            <a:pPr marL="342900" indent="-342900">
              <a:buClr>
                <a:srgbClr val="0070C0"/>
              </a:buClr>
              <a:buFont typeface="Arial" panose="020B0604020202020204" pitchFamily="34" charset="0"/>
              <a:buChar char="•"/>
            </a:pPr>
            <a:r>
              <a:rPr lang="nl-NL" sz="2300"/>
              <a:t>levering van brondocumenten via het Bronhouderportaal </a:t>
            </a:r>
            <a:endParaRPr lang="nl-NL" sz="2300">
              <a:ea typeface="Verdana"/>
            </a:endParaRPr>
          </a:p>
          <a:p>
            <a:pPr marL="342900" indent="-342900">
              <a:buClr>
                <a:srgbClr val="0070C0"/>
              </a:buClr>
              <a:buFont typeface="Arial" panose="020B0604020202020204" pitchFamily="34" charset="0"/>
              <a:buChar char="•"/>
            </a:pPr>
            <a:r>
              <a:rPr lang="nl-NL" sz="2300"/>
              <a:t>catalogi met gegevensstandaarden</a:t>
            </a:r>
          </a:p>
          <a:p>
            <a:pPr marL="342900" indent="-342900">
              <a:buClr>
                <a:srgbClr val="0070C0"/>
              </a:buClr>
              <a:buFont typeface="Arial" panose="020B0604020202020204" pitchFamily="34" charset="0"/>
              <a:buChar char="•"/>
            </a:pPr>
            <a:r>
              <a:rPr lang="nl-NL" sz="2300"/>
              <a:t>de inzage in en verstrekking van gegevens </a:t>
            </a: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260329539"/>
              </p:ext>
            </p:extLst>
          </p:nvPr>
        </p:nvGraphicFramePr>
        <p:xfrm>
          <a:off x="8731624" y="521895"/>
          <a:ext cx="2952470" cy="1845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505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9</a:t>
            </a:fld>
            <a:endParaRPr lang="nl-NL"/>
          </a:p>
        </p:txBody>
      </p:sp>
      <p:sp>
        <p:nvSpPr>
          <p:cNvPr id="3" name="Tijdelijke aanduiding voor voettekst 2"/>
          <p:cNvSpPr>
            <a:spLocks noGrp="1"/>
          </p:cNvSpPr>
          <p:nvPr>
            <p:ph type="ftr" sz="quarter" idx="3"/>
          </p:nvPr>
        </p:nvSpPr>
        <p:spPr/>
        <p:txBody>
          <a:bodyPr/>
          <a:lstStyle/>
          <a:p>
            <a:r>
              <a:rPr lang="nl-NL"/>
              <a:t>BRO Basispresentaties | De Wet Bro</a:t>
            </a:r>
          </a:p>
        </p:txBody>
      </p:sp>
      <p:sp>
        <p:nvSpPr>
          <p:cNvPr id="4" name="Titel 4"/>
          <p:cNvSpPr txBox="1">
            <a:spLocks/>
          </p:cNvSpPr>
          <p:nvPr/>
        </p:nvSpPr>
        <p:spPr>
          <a:xfrm>
            <a:off x="635000" y="1052513"/>
            <a:ext cx="10923588" cy="856969"/>
          </a:xfrm>
          <a:prstGeom prst="rect">
            <a:avLst/>
          </a:prstGeom>
        </p:spPr>
        <p:txBody>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Regeling Bro</a:t>
            </a:r>
            <a:br>
              <a:rPr lang="nl-NL"/>
            </a:br>
            <a:r>
              <a:rPr lang="nl-NL" sz="2400"/>
              <a:t>Standaarden</a:t>
            </a:r>
            <a:br>
              <a:rPr lang="nl-NL"/>
            </a:br>
            <a:endParaRPr lang="nl-NL"/>
          </a:p>
        </p:txBody>
      </p:sp>
      <p:sp>
        <p:nvSpPr>
          <p:cNvPr id="6" name="Rechthoek 5"/>
          <p:cNvSpPr/>
          <p:nvPr/>
        </p:nvSpPr>
        <p:spPr>
          <a:xfrm>
            <a:off x="635000" y="2378244"/>
            <a:ext cx="11037888" cy="3354765"/>
          </a:xfrm>
          <a:prstGeom prst="rect">
            <a:avLst/>
          </a:prstGeom>
        </p:spPr>
        <p:txBody>
          <a:bodyPr wrap="square" lIns="91440" tIns="45720" rIns="91440" bIns="45720" anchor="t">
            <a:spAutoFit/>
          </a:bodyPr>
          <a:lstStyle/>
          <a:p>
            <a:r>
              <a:rPr lang="nl-NL" sz="2300"/>
              <a:t>Voor ieder registratieobject wordt een gegevenscatalogus</a:t>
            </a:r>
          </a:p>
          <a:p>
            <a:r>
              <a:rPr lang="nl-NL" sz="2300"/>
              <a:t>gemaakt op basis van standaarden</a:t>
            </a:r>
          </a:p>
          <a:p>
            <a:r>
              <a:rPr lang="nl-NL" sz="2300"/>
              <a:t>Zo worden dezelfde objecten op dezelfde manier geregistreerd</a:t>
            </a:r>
          </a:p>
          <a:p>
            <a:endParaRPr lang="nl-NL" sz="2300"/>
          </a:p>
          <a:p>
            <a:endParaRPr lang="nl-NL" sz="2300"/>
          </a:p>
          <a:p>
            <a:pPr marL="342900" indent="-342900">
              <a:buFont typeface="Wingdings" panose="05000000000000000000" pitchFamily="2" charset="2"/>
              <a:buChar char="à"/>
            </a:pPr>
            <a:r>
              <a:rPr lang="nl-NL" sz="2300"/>
              <a:t>De standaarden worden samen met experts en gebruikers   </a:t>
            </a:r>
          </a:p>
          <a:p>
            <a:r>
              <a:rPr lang="nl-NL" sz="2300"/>
              <a:t>   gemaakt, zodat de beschrijvingen aansluiten bij de praktijk</a:t>
            </a:r>
          </a:p>
          <a:p>
            <a:endParaRPr lang="nl-NL" sz="2300"/>
          </a:p>
          <a:p>
            <a:r>
              <a:rPr lang="nl-NL" sz="2300"/>
              <a:t>De catalogi met standaarden zijn bijlagen bij de Regeling </a:t>
            </a:r>
            <a:r>
              <a:rPr lang="nl-NL" sz="2300" err="1"/>
              <a:t>Bro</a:t>
            </a:r>
            <a:endParaRPr lang="nl-NL" sz="2300" err="1">
              <a:ea typeface="Verdana"/>
            </a:endParaRPr>
          </a:p>
        </p:txBody>
      </p:sp>
      <p:graphicFrame>
        <p:nvGraphicFramePr>
          <p:cNvPr id="8" name="Tijdelijke aanduiding voor inhoud 5"/>
          <p:cNvGraphicFramePr>
            <a:graphicFrameLocks/>
          </p:cNvGraphicFramePr>
          <p:nvPr>
            <p:extLst>
              <p:ext uri="{D42A27DB-BD31-4B8C-83A1-F6EECF244321}">
                <p14:modId xmlns:p14="http://schemas.microsoft.com/office/powerpoint/2010/main" val="260329539"/>
              </p:ext>
            </p:extLst>
          </p:nvPr>
        </p:nvGraphicFramePr>
        <p:xfrm>
          <a:off x="8731624" y="521895"/>
          <a:ext cx="2952470" cy="1845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705795"/>
      </p:ext>
    </p:extLst>
  </p:cSld>
  <p:clrMapOvr>
    <a:masterClrMapping/>
  </p:clrMapOvr>
</p:sld>
</file>

<file path=ppt/theme/theme1.xml><?xml version="1.0" encoding="utf-8"?>
<a:theme xmlns:a="http://schemas.openxmlformats.org/drawingml/2006/main" name="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Algemeen - Engel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5.xml><?xml version="1.0" encoding="utf-8"?>
<a:theme xmlns:a="http://schemas.openxmlformats.org/drawingml/2006/main" name="3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a104d5ce-f540-4606-a78d-e5febbb9402b" ContentTypeId="0x010100D4D196658D17D54F87E7553811622C6B" PreviousValue="false"/>
</file>

<file path=customXml/item4.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91A410486D26EB4F8E28ED304AA2EE2A" ma:contentTypeVersion="6" ma:contentTypeDescription="Een nieuw document maken." ma:contentTypeScope="" ma:versionID="f2c2e644a39359993b6615916b89b910">
  <xsd:schema xmlns:xsd="http://www.w3.org/2001/XMLSchema" xmlns:xs="http://www.w3.org/2001/XMLSchema" xmlns:p="http://schemas.microsoft.com/office/2006/metadata/properties" targetNamespace="http://schemas.microsoft.com/office/2006/metadata/properties" ma:root="true" ma:fieldsID="1e1a808750065d8c78f2bd431c97016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9EF1A6-D6CB-4A80-81E1-25FEA8D066F6}">
  <ds:schemaRefs>
    <ds:schemaRef ds:uri="http://schemas.microsoft.com/sharepoint/v3/contenttype/forms"/>
  </ds:schemaRefs>
</ds:datastoreItem>
</file>

<file path=customXml/itemProps2.xml><?xml version="1.0" encoding="utf-8"?>
<ds:datastoreItem xmlns:ds="http://schemas.openxmlformats.org/officeDocument/2006/customXml" ds:itemID="{D0F6480A-FDF7-4B2D-B746-9416CF9B2716}">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0D455D-214D-43FE-AEB9-4C778C243090}">
  <ds:schemaRefs>
    <ds:schemaRef ds:uri="Microsoft.SharePoint.Taxonomy.ContentTypeSync"/>
  </ds:schemaRefs>
</ds:datastoreItem>
</file>

<file path=customXml/itemProps4.xml><?xml version="1.0" encoding="utf-8"?>
<ds:datastoreItem xmlns:ds="http://schemas.openxmlformats.org/officeDocument/2006/customXml" ds:itemID="{4A3DE90F-A0A3-4325-A3E2-94A3EEBB0A05}">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2849</Words>
  <Application>Microsoft Macintosh PowerPoint</Application>
  <PresentationFormat>Breedbeeld</PresentationFormat>
  <Paragraphs>355</Paragraphs>
  <Slides>19</Slides>
  <Notes>18</Notes>
  <HiddenSlides>1</HiddenSlides>
  <MMClips>0</MMClips>
  <ScaleCrop>false</ScaleCrop>
  <HeadingPairs>
    <vt:vector size="6" baseType="variant">
      <vt:variant>
        <vt:lpstr>Gebruikte lettertypen</vt:lpstr>
      </vt:variant>
      <vt:variant>
        <vt:i4>5</vt:i4>
      </vt:variant>
      <vt:variant>
        <vt:lpstr>Thema</vt:lpstr>
      </vt:variant>
      <vt:variant>
        <vt:i4>15</vt:i4>
      </vt:variant>
      <vt:variant>
        <vt:lpstr>Diatitels</vt:lpstr>
      </vt:variant>
      <vt:variant>
        <vt:i4>19</vt:i4>
      </vt:variant>
    </vt:vector>
  </HeadingPairs>
  <TitlesOfParts>
    <vt:vector size="39" baseType="lpstr">
      <vt:lpstr>Arial</vt:lpstr>
      <vt:lpstr>Calibri</vt:lpstr>
      <vt:lpstr>Times New Roman</vt:lpstr>
      <vt:lpstr>Verdana</vt:lpstr>
      <vt:lpstr>Wingdings</vt:lpstr>
      <vt:lpstr>Presentatie_IenM</vt:lpstr>
      <vt:lpstr>1_Presentatie_IenM</vt:lpstr>
      <vt:lpstr>2_Presentatie_IenM</vt:lpstr>
      <vt:lpstr>BZK Presentatie - Algemeen</vt:lpstr>
      <vt:lpstr>3_Presentatie_IenM</vt:lpstr>
      <vt:lpstr>4_Presentatie_IenM</vt:lpstr>
      <vt:lpstr>5_Presentatie_IenM</vt:lpstr>
      <vt:lpstr>6_Presentatie_IenM</vt:lpstr>
      <vt:lpstr>7_Presentatie_IenM</vt:lpstr>
      <vt:lpstr>8_Presentatie_IenM</vt:lpstr>
      <vt:lpstr>9_Presentatie_IenM</vt:lpstr>
      <vt:lpstr>10_Presentatie_IenM</vt:lpstr>
      <vt:lpstr>11_Presentatie_IenM</vt:lpstr>
      <vt:lpstr>12_Presentatie_IenM</vt:lpstr>
      <vt:lpstr>Algemeen - Engels - Hemelblauw</vt:lpstr>
      <vt:lpstr>BRO Basispresentaties   De Wet Bro     Versie 3, januari 2024   </vt:lpstr>
      <vt:lpstr>De Wet Bro</vt:lpstr>
      <vt:lpstr>Inhoud van deze presentatie</vt:lpstr>
      <vt:lpstr>Onderdelen Wet- en regelgeving</vt:lpstr>
      <vt:lpstr>PowerPoint-presentatie</vt:lpstr>
      <vt:lpstr>PowerPoint-presentatie</vt:lpstr>
      <vt:lpstr>PowerPoint-presentatie</vt:lpstr>
      <vt:lpstr>PowerPoint-presentatie</vt:lpstr>
      <vt:lpstr>PowerPoint-presentatie</vt:lpstr>
      <vt:lpstr>PowerPoint-presentatie</vt:lpstr>
      <vt:lpstr>Rollen en verantwoordelijkheden De Bronhouder</vt:lpstr>
      <vt:lpstr>Rollen en verantwoordelijkheden Wie zijn Bronhouder?</vt:lpstr>
      <vt:lpstr>Rollen en verantwoordelijkheden De gegevensleverancier</vt:lpstr>
      <vt:lpstr>PowerPoint-presentatie</vt:lpstr>
      <vt:lpstr>Wettelijke plichten voor de bronhouder</vt:lpstr>
      <vt:lpstr>Wettelijke plichten voor een bestuursorgaan </vt:lpstr>
      <vt:lpstr>Wettelijke plichten voor een bestuursorgaan</vt:lpstr>
      <vt:lpstr>PowerPoint-presentatie</vt:lpstr>
      <vt:lpstr>Tot slot</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Bartman, Linda</dc:creator>
  <cp:lastModifiedBy>Maaike van de Graaf</cp:lastModifiedBy>
  <cp:revision>4</cp:revision>
  <cp:lastPrinted>2018-12-13T10:11:51Z</cp:lastPrinted>
  <dcterms:created xsi:type="dcterms:W3CDTF">2018-12-03T11:49:54Z</dcterms:created>
  <dcterms:modified xsi:type="dcterms:W3CDTF">2024-09-10T13:38:22Z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0x010100D4D196658D17D54F87E7553811622C6B0091A410486D26EB4F8E28ED304AA2EE2A</vt:lpwstr>
  </property>
</Properties>
</file>